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 id="2147483660" r:id="rId6"/>
    <p:sldMasterId id="2147483672" r:id="rId7"/>
    <p:sldMasterId id="2147483684" r:id="rId8"/>
    <p:sldMasterId id="2147483696" r:id="rId9"/>
    <p:sldMasterId id="2147483708" r:id="rId10"/>
  </p:sldMasterIdLst>
  <p:notesMasterIdLst>
    <p:notesMasterId r:id="rId41"/>
  </p:notesMasterIdLst>
  <p:sldIdLst>
    <p:sldId id="257" r:id="rId11"/>
    <p:sldId id="285" r:id="rId12"/>
    <p:sldId id="287" r:id="rId13"/>
    <p:sldId id="288" r:id="rId14"/>
    <p:sldId id="289" r:id="rId15"/>
    <p:sldId id="274" r:id="rId16"/>
    <p:sldId id="275" r:id="rId17"/>
    <p:sldId id="276" r:id="rId18"/>
    <p:sldId id="277" r:id="rId19"/>
    <p:sldId id="278" r:id="rId20"/>
    <p:sldId id="279" r:id="rId21"/>
    <p:sldId id="280" r:id="rId22"/>
    <p:sldId id="281" r:id="rId23"/>
    <p:sldId id="295" r:id="rId24"/>
    <p:sldId id="282" r:id="rId25"/>
    <p:sldId id="259" r:id="rId26"/>
    <p:sldId id="260" r:id="rId27"/>
    <p:sldId id="261" r:id="rId28"/>
    <p:sldId id="262" r:id="rId29"/>
    <p:sldId id="263" r:id="rId30"/>
    <p:sldId id="264" r:id="rId31"/>
    <p:sldId id="265" r:id="rId32"/>
    <p:sldId id="266" r:id="rId33"/>
    <p:sldId id="267" r:id="rId34"/>
    <p:sldId id="268" r:id="rId35"/>
    <p:sldId id="294" r:id="rId36"/>
    <p:sldId id="286" r:id="rId37"/>
    <p:sldId id="271" r:id="rId38"/>
    <p:sldId id="272" r:id="rId39"/>
    <p:sldId id="273" r:id="rId40"/>
  </p:sldIdLst>
  <p:sldSz cx="12192000" cy="6858000"/>
  <p:notesSz cx="6858000" cy="9144000"/>
  <p:embeddedFontLst>
    <p:embeddedFont>
      <p:font typeface="Bookman Old Style" panose="02050604050505020204" pitchFamily="18" charset="0"/>
      <p:regular r:id="rId42"/>
      <p:bold r:id="rId43"/>
      <p:italic r:id="rId44"/>
      <p:boldItalic r:id="rId45"/>
    </p:embeddedFont>
    <p:embeddedFont>
      <p:font typeface="Calibri Light" panose="020F0302020204030204" pitchFamily="34" charset="0"/>
      <p:regular r:id="rId46"/>
      <p:italic r:id="rId47"/>
    </p:embeddedFont>
    <p:embeddedFont>
      <p:font typeface="B Yagut" panose="00000400000000000000" pitchFamily="2" charset="-78"/>
      <p:regular r:id="rId48"/>
      <p:bold r:id="rId49"/>
    </p:embeddedFont>
    <p:embeddedFont>
      <p:font typeface="Gill Sans MT" panose="020B0502020104020203" pitchFamily="34" charset="0"/>
      <p:regular r:id="rId50"/>
      <p:bold r:id="rId51"/>
      <p:italic r:id="rId52"/>
      <p:boldItalic r:id="rId53"/>
    </p:embeddedFont>
    <p:embeddedFont>
      <p:font typeface="Calibri" panose="020F0502020204030204" pitchFamily="34" charset="0"/>
      <p:regular r:id="rId54"/>
      <p:bold r:id="rId55"/>
      <p:italic r:id="rId56"/>
      <p:boldItalic r:id="rId57"/>
    </p:embeddedFont>
    <p:embeddedFont>
      <p:font typeface="2  Yagut" panose="00000400000000000000" pitchFamily="2" charset="-78"/>
      <p:regular r:id="rId58"/>
      <p:bold r:id="rId59"/>
    </p:embeddedFont>
    <p:embeddedFont>
      <p:font typeface="Wingdings 3" panose="05040102010807070707" pitchFamily="18" charset="2"/>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presProps" Target="presProps.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font" Target="fonts/font5.fntdata"/><Relationship Id="rId5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3A3FAD-9FD1-49F0-8D1B-975FAE59A2DB}" type="datetimeFigureOut">
              <a:rPr lang="en-US" smtClean="0"/>
              <a:t>12/6/2020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A7DEBF-0F7F-41B8-904B-B3199EB79249}" type="slidenum">
              <a:rPr lang="en-US" smtClean="0"/>
              <a:t>‹#›</a:t>
            </a:fld>
            <a:endParaRPr lang="en-US"/>
          </a:p>
        </p:txBody>
      </p:sp>
    </p:spTree>
    <p:extLst>
      <p:ext uri="{BB962C8B-B14F-4D97-AF65-F5344CB8AC3E}">
        <p14:creationId xmlns:p14="http://schemas.microsoft.com/office/powerpoint/2010/main" val="1430126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636283-A7DC-4E13-AE0D-5AE9CFE3CD96}"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8E87F-19BB-4949-A9DB-D3EC439FC767}" type="slidenum">
              <a:rPr lang="en-US" smtClean="0"/>
              <a:t>‹#›</a:t>
            </a:fld>
            <a:endParaRPr lang="en-US"/>
          </a:p>
        </p:txBody>
      </p:sp>
    </p:spTree>
    <p:extLst>
      <p:ext uri="{BB962C8B-B14F-4D97-AF65-F5344CB8AC3E}">
        <p14:creationId xmlns:p14="http://schemas.microsoft.com/office/powerpoint/2010/main" val="1723381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636283-A7DC-4E13-AE0D-5AE9CFE3CD96}"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8E87F-19BB-4949-A9DB-D3EC439FC767}" type="slidenum">
              <a:rPr lang="en-US" smtClean="0"/>
              <a:t>‹#›</a:t>
            </a:fld>
            <a:endParaRPr lang="en-US"/>
          </a:p>
        </p:txBody>
      </p:sp>
    </p:spTree>
    <p:extLst>
      <p:ext uri="{BB962C8B-B14F-4D97-AF65-F5344CB8AC3E}">
        <p14:creationId xmlns:p14="http://schemas.microsoft.com/office/powerpoint/2010/main" val="2972076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636283-A7DC-4E13-AE0D-5AE9CFE3CD96}"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8E87F-19BB-4949-A9DB-D3EC439FC767}" type="slidenum">
              <a:rPr lang="en-US" smtClean="0"/>
              <a:t>‹#›</a:t>
            </a:fld>
            <a:endParaRPr lang="en-US"/>
          </a:p>
        </p:txBody>
      </p:sp>
    </p:spTree>
    <p:extLst>
      <p:ext uri="{BB962C8B-B14F-4D97-AF65-F5344CB8AC3E}">
        <p14:creationId xmlns:p14="http://schemas.microsoft.com/office/powerpoint/2010/main" val="952762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78A60807-9469-4BFF-B645-DC5BF48A6AF7}" type="datetimeFigureOut">
              <a:rPr lang="en-US" smtClean="0">
                <a:solidFill>
                  <a:srgbClr val="464653"/>
                </a:solidFill>
              </a:rPr>
              <a:pPr/>
              <a:t>12/6/2020</a:t>
            </a:fld>
            <a:endParaRPr lang="en-US" dirty="0">
              <a:solidFill>
                <a:srgbClr val="464653"/>
              </a:solidFill>
            </a:endParaRPr>
          </a:p>
        </p:txBody>
      </p:sp>
      <p:sp>
        <p:nvSpPr>
          <p:cNvPr id="17" name="Footer Placeholder 16"/>
          <p:cNvSpPr>
            <a:spLocks noGrp="1"/>
          </p:cNvSpPr>
          <p:nvPr>
            <p:ph type="ftr" sz="quarter" idx="11"/>
          </p:nvPr>
        </p:nvSpPr>
        <p:spPr>
          <a:xfrm>
            <a:off x="3864864" y="6355080"/>
            <a:ext cx="4632960" cy="365760"/>
          </a:xfrm>
        </p:spPr>
        <p:txBody>
          <a:bodyPr/>
          <a:lstStyle/>
          <a:p>
            <a:endParaRPr lang="en-US" dirty="0">
              <a:solidFill>
                <a:srgbClr val="464653"/>
              </a:solidFill>
            </a:endParaRPr>
          </a:p>
        </p:txBody>
      </p:sp>
      <p:sp>
        <p:nvSpPr>
          <p:cNvPr id="29" name="Slide Number Placeholder 28"/>
          <p:cNvSpPr>
            <a:spLocks noGrp="1"/>
          </p:cNvSpPr>
          <p:nvPr>
            <p:ph type="sldNum" sz="quarter" idx="12"/>
          </p:nvPr>
        </p:nvSpPr>
        <p:spPr>
          <a:xfrm>
            <a:off x="1621536" y="6355080"/>
            <a:ext cx="1625600" cy="365760"/>
          </a:xfrm>
        </p:spPr>
        <p:txBody>
          <a:bodyPr/>
          <a:lstStyle/>
          <a:p>
            <a:fld id="{6417017A-8284-4D41-A259-DDF5648F2B0E}" type="slidenum">
              <a:rPr lang="en-US" smtClean="0">
                <a:solidFill>
                  <a:srgbClr val="464653"/>
                </a:solidFill>
              </a:rPr>
              <a:pPr/>
              <a:t>‹#›</a:t>
            </a:fld>
            <a:endParaRPr lang="en-US" dirty="0">
              <a:solidFill>
                <a:srgbClr val="464653"/>
              </a:solidFill>
            </a:endParaRPr>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2378898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78A60807-9469-4BFF-B645-DC5BF48A6AF7}" type="datetimeFigureOut">
              <a:rPr lang="en-US" smtClean="0">
                <a:solidFill>
                  <a:srgbClr val="464653"/>
                </a:solidFill>
              </a:rPr>
              <a:pPr/>
              <a:t>12/6/2020</a:t>
            </a:fld>
            <a:endParaRPr lang="en-US" dirty="0">
              <a:solidFill>
                <a:srgbClr val="464653"/>
              </a:solidFill>
            </a:endParaRPr>
          </a:p>
        </p:txBody>
      </p:sp>
      <p:sp>
        <p:nvSpPr>
          <p:cNvPr id="5" name="Footer Placeholder 4"/>
          <p:cNvSpPr>
            <a:spLocks noGrp="1"/>
          </p:cNvSpPr>
          <p:nvPr>
            <p:ph type="ftr" sz="quarter" idx="11"/>
          </p:nvPr>
        </p:nvSpPr>
        <p:spPr/>
        <p:txBody>
          <a:bodyPr/>
          <a:lstStyle/>
          <a:p>
            <a:endParaRPr lang="en-US" dirty="0">
              <a:solidFill>
                <a:srgbClr val="464653"/>
              </a:solidFill>
            </a:endParaRPr>
          </a:p>
        </p:txBody>
      </p:sp>
      <p:sp>
        <p:nvSpPr>
          <p:cNvPr id="6" name="Slide Number Placeholder 5"/>
          <p:cNvSpPr>
            <a:spLocks noGrp="1"/>
          </p:cNvSpPr>
          <p:nvPr>
            <p:ph type="sldNum" sz="quarter" idx="12"/>
          </p:nvPr>
        </p:nvSpPr>
        <p:spPr/>
        <p:txBody>
          <a:bodyPr/>
          <a:lstStyle/>
          <a:p>
            <a:fld id="{6417017A-8284-4D41-A259-DDF5648F2B0E}" type="slidenum">
              <a:rPr lang="en-US" smtClean="0">
                <a:solidFill>
                  <a:srgbClr val="464653"/>
                </a:solidFill>
              </a:rPr>
              <a:pPr/>
              <a:t>‹#›</a:t>
            </a:fld>
            <a:endParaRPr lang="en-US" dirty="0">
              <a:solidFill>
                <a:srgbClr val="464653"/>
              </a:solidFill>
            </a:endParaRPr>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051482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78A60807-9469-4BFF-B645-DC5BF48A6AF7}" type="datetimeFigureOut">
              <a:rPr lang="en-US" smtClean="0">
                <a:solidFill>
                  <a:srgbClr val="DDE9EC"/>
                </a:solidFill>
              </a:rPr>
              <a:pPr/>
              <a:t>12/6/2020</a:t>
            </a:fld>
            <a:endParaRPr lang="en-US" dirty="0">
              <a:solidFill>
                <a:srgbClr val="DDE9EC"/>
              </a:solidFill>
            </a:endParaRPr>
          </a:p>
        </p:txBody>
      </p:sp>
      <p:sp>
        <p:nvSpPr>
          <p:cNvPr id="5" name="Footer Placeholder 4"/>
          <p:cNvSpPr>
            <a:spLocks noGrp="1"/>
          </p:cNvSpPr>
          <p:nvPr>
            <p:ph type="ftr" sz="quarter" idx="11"/>
          </p:nvPr>
        </p:nvSpPr>
        <p:spPr>
          <a:xfrm>
            <a:off x="3864864" y="6355080"/>
            <a:ext cx="4632960" cy="365760"/>
          </a:xfrm>
        </p:spPr>
        <p:txBody>
          <a:bodyPr/>
          <a:lstStyle/>
          <a:p>
            <a:endParaRPr lang="en-US" dirty="0">
              <a:solidFill>
                <a:srgbClr val="DDE9EC"/>
              </a:solidFill>
            </a:endParaRPr>
          </a:p>
        </p:txBody>
      </p:sp>
      <p:sp>
        <p:nvSpPr>
          <p:cNvPr id="6" name="Slide Number Placeholder 5"/>
          <p:cNvSpPr>
            <a:spLocks noGrp="1"/>
          </p:cNvSpPr>
          <p:nvPr>
            <p:ph type="sldNum" sz="quarter" idx="12"/>
          </p:nvPr>
        </p:nvSpPr>
        <p:spPr>
          <a:xfrm>
            <a:off x="1426464" y="6355080"/>
            <a:ext cx="2027936" cy="365760"/>
          </a:xfrm>
        </p:spPr>
        <p:txBody>
          <a:bodyPr/>
          <a:lstStyle/>
          <a:p>
            <a:fld id="{6417017A-8284-4D41-A259-DDF5648F2B0E}" type="slidenum">
              <a:rPr lang="en-US" smtClean="0">
                <a:solidFill>
                  <a:srgbClr val="DDE9EC"/>
                </a:solidFill>
              </a:rPr>
              <a:pPr/>
              <a:t>‹#›</a:t>
            </a:fld>
            <a:endParaRPr lang="en-US" dirty="0">
              <a:solidFill>
                <a:srgbClr val="DDE9EC"/>
              </a:solidFill>
            </a:endParaRPr>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279507064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78A60807-9469-4BFF-B645-DC5BF48A6AF7}" type="datetimeFigureOut">
              <a:rPr lang="en-US" smtClean="0">
                <a:solidFill>
                  <a:srgbClr val="464653"/>
                </a:solidFill>
              </a:rPr>
              <a:pPr/>
              <a:t>12/6/2020</a:t>
            </a:fld>
            <a:endParaRPr lang="en-US" dirty="0">
              <a:solidFill>
                <a:srgbClr val="464653"/>
              </a:solidFill>
            </a:endParaRPr>
          </a:p>
        </p:txBody>
      </p:sp>
      <p:sp>
        <p:nvSpPr>
          <p:cNvPr id="6" name="Footer Placeholder 5"/>
          <p:cNvSpPr>
            <a:spLocks noGrp="1"/>
          </p:cNvSpPr>
          <p:nvPr>
            <p:ph type="ftr" sz="quarter" idx="11"/>
          </p:nvPr>
        </p:nvSpPr>
        <p:spPr/>
        <p:txBody>
          <a:bodyPr/>
          <a:lstStyle/>
          <a:p>
            <a:endParaRPr lang="en-US" dirty="0">
              <a:solidFill>
                <a:srgbClr val="464653"/>
              </a:solidFill>
            </a:endParaRPr>
          </a:p>
        </p:txBody>
      </p:sp>
      <p:sp>
        <p:nvSpPr>
          <p:cNvPr id="7" name="Slide Number Placeholder 6"/>
          <p:cNvSpPr>
            <a:spLocks noGrp="1"/>
          </p:cNvSpPr>
          <p:nvPr>
            <p:ph type="sldNum" sz="quarter" idx="12"/>
          </p:nvPr>
        </p:nvSpPr>
        <p:spPr/>
        <p:txBody>
          <a:bodyPr/>
          <a:lstStyle/>
          <a:p>
            <a:fld id="{6417017A-8284-4D41-A259-DDF5648F2B0E}" type="slidenum">
              <a:rPr lang="en-US" smtClean="0">
                <a:solidFill>
                  <a:srgbClr val="464653"/>
                </a:solidFill>
              </a:rPr>
              <a:pPr/>
              <a:t>‹#›</a:t>
            </a:fld>
            <a:endParaRPr lang="en-US" dirty="0">
              <a:solidFill>
                <a:srgbClr val="464653"/>
              </a:solidFill>
            </a:endParaRPr>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274106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78A60807-9469-4BFF-B645-DC5BF48A6AF7}" type="datetimeFigureOut">
              <a:rPr lang="en-US" smtClean="0">
                <a:solidFill>
                  <a:srgbClr val="464653"/>
                </a:solidFill>
              </a:rPr>
              <a:pPr/>
              <a:t>12/6/2020</a:t>
            </a:fld>
            <a:endParaRPr lang="en-US" dirty="0">
              <a:solidFill>
                <a:srgbClr val="464653"/>
              </a:solidFill>
            </a:endParaRPr>
          </a:p>
        </p:txBody>
      </p:sp>
      <p:sp>
        <p:nvSpPr>
          <p:cNvPr id="8" name="Footer Placeholder 7"/>
          <p:cNvSpPr>
            <a:spLocks noGrp="1"/>
          </p:cNvSpPr>
          <p:nvPr>
            <p:ph type="ftr" sz="quarter" idx="11"/>
          </p:nvPr>
        </p:nvSpPr>
        <p:spPr/>
        <p:txBody>
          <a:bodyPr/>
          <a:lstStyle/>
          <a:p>
            <a:endParaRPr lang="en-US" dirty="0">
              <a:solidFill>
                <a:srgbClr val="464653"/>
              </a:solidFill>
            </a:endParaRPr>
          </a:p>
        </p:txBody>
      </p:sp>
      <p:sp>
        <p:nvSpPr>
          <p:cNvPr id="9" name="Slide Number Placeholder 8"/>
          <p:cNvSpPr>
            <a:spLocks noGrp="1"/>
          </p:cNvSpPr>
          <p:nvPr>
            <p:ph type="sldNum" sz="quarter" idx="12"/>
          </p:nvPr>
        </p:nvSpPr>
        <p:spPr/>
        <p:txBody>
          <a:bodyPr/>
          <a:lstStyle/>
          <a:p>
            <a:fld id="{6417017A-8284-4D41-A259-DDF5648F2B0E}" type="slidenum">
              <a:rPr lang="en-US" smtClean="0">
                <a:solidFill>
                  <a:srgbClr val="464653"/>
                </a:solidFill>
              </a:rPr>
              <a:pPr/>
              <a:t>‹#›</a:t>
            </a:fld>
            <a:endParaRPr lang="en-US" dirty="0">
              <a:solidFill>
                <a:srgbClr val="464653"/>
              </a:solidFill>
            </a:endParaRPr>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60083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8A60807-9469-4BFF-B645-DC5BF48A6AF7}" type="datetimeFigureOut">
              <a:rPr lang="en-US" smtClean="0">
                <a:solidFill>
                  <a:srgbClr val="464653"/>
                </a:solidFill>
              </a:rPr>
              <a:pPr/>
              <a:t>12/6/2020</a:t>
            </a:fld>
            <a:endParaRPr lang="en-US" dirty="0">
              <a:solidFill>
                <a:srgbClr val="464653"/>
              </a:solidFill>
            </a:endParaRPr>
          </a:p>
        </p:txBody>
      </p:sp>
      <p:sp>
        <p:nvSpPr>
          <p:cNvPr id="4" name="Footer Placeholder 3"/>
          <p:cNvSpPr>
            <a:spLocks noGrp="1"/>
          </p:cNvSpPr>
          <p:nvPr>
            <p:ph type="ftr" sz="quarter" idx="11"/>
          </p:nvPr>
        </p:nvSpPr>
        <p:spPr/>
        <p:txBody>
          <a:bodyPr/>
          <a:lstStyle/>
          <a:p>
            <a:endParaRPr lang="en-US" dirty="0">
              <a:solidFill>
                <a:srgbClr val="464653"/>
              </a:solidFill>
            </a:endParaRPr>
          </a:p>
        </p:txBody>
      </p:sp>
      <p:sp>
        <p:nvSpPr>
          <p:cNvPr id="5" name="Slide Number Placeholder 4"/>
          <p:cNvSpPr>
            <a:spLocks noGrp="1"/>
          </p:cNvSpPr>
          <p:nvPr>
            <p:ph type="sldNum" sz="quarter" idx="12"/>
          </p:nvPr>
        </p:nvSpPr>
        <p:spPr/>
        <p:txBody>
          <a:bodyPr/>
          <a:lstStyle/>
          <a:p>
            <a:fld id="{6417017A-8284-4D41-A259-DDF5648F2B0E}" type="slidenum">
              <a:rPr lang="en-US" smtClean="0">
                <a:solidFill>
                  <a:srgbClr val="464653"/>
                </a:solidFill>
              </a:rPr>
              <a:pPr/>
              <a:t>‹#›</a:t>
            </a:fld>
            <a:endParaRPr lang="en-US" dirty="0">
              <a:solidFill>
                <a:srgbClr val="464653"/>
              </a:solidFill>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143844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A60807-9469-4BFF-B645-DC5BF48A6AF7}" type="datetimeFigureOut">
              <a:rPr lang="en-US" smtClean="0">
                <a:solidFill>
                  <a:srgbClr val="464653"/>
                </a:solidFill>
              </a:rPr>
              <a:pPr/>
              <a:t>12/6/2020</a:t>
            </a:fld>
            <a:endParaRPr lang="en-US" dirty="0">
              <a:solidFill>
                <a:srgbClr val="464653"/>
              </a:solidFill>
            </a:endParaRPr>
          </a:p>
        </p:txBody>
      </p:sp>
      <p:sp>
        <p:nvSpPr>
          <p:cNvPr id="3" name="Footer Placeholder 2"/>
          <p:cNvSpPr>
            <a:spLocks noGrp="1"/>
          </p:cNvSpPr>
          <p:nvPr>
            <p:ph type="ftr" sz="quarter" idx="11"/>
          </p:nvPr>
        </p:nvSpPr>
        <p:spPr/>
        <p:txBody>
          <a:bodyPr/>
          <a:lstStyle/>
          <a:p>
            <a:endParaRPr lang="en-US" dirty="0">
              <a:solidFill>
                <a:srgbClr val="464653"/>
              </a:solidFill>
            </a:endParaRPr>
          </a:p>
        </p:txBody>
      </p:sp>
      <p:sp>
        <p:nvSpPr>
          <p:cNvPr id="4" name="Slide Number Placeholder 3"/>
          <p:cNvSpPr>
            <a:spLocks noGrp="1"/>
          </p:cNvSpPr>
          <p:nvPr>
            <p:ph type="sldNum" sz="quarter" idx="12"/>
          </p:nvPr>
        </p:nvSpPr>
        <p:spPr/>
        <p:txBody>
          <a:bodyPr/>
          <a:lstStyle/>
          <a:p>
            <a:fld id="{6417017A-8284-4D41-A259-DDF5648F2B0E}" type="slidenum">
              <a:rPr lang="en-US" smtClean="0">
                <a:solidFill>
                  <a:srgbClr val="464653"/>
                </a:solidFill>
              </a:rPr>
              <a:pPr/>
              <a:t>‹#›</a:t>
            </a:fld>
            <a:endParaRPr lang="en-US" dirty="0">
              <a:solidFill>
                <a:srgbClr val="464653"/>
              </a:solidFill>
            </a:endParaRPr>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4270067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8A60807-9469-4BFF-B645-DC5BF48A6AF7}" type="datetimeFigureOut">
              <a:rPr lang="en-US" smtClean="0">
                <a:solidFill>
                  <a:srgbClr val="464653"/>
                </a:solidFill>
              </a:rPr>
              <a:pPr/>
              <a:t>12/6/2020</a:t>
            </a:fld>
            <a:endParaRPr lang="en-US" dirty="0">
              <a:solidFill>
                <a:srgbClr val="464653"/>
              </a:solidFill>
            </a:endParaRPr>
          </a:p>
        </p:txBody>
      </p:sp>
      <p:sp>
        <p:nvSpPr>
          <p:cNvPr id="6" name="Footer Placeholder 5"/>
          <p:cNvSpPr>
            <a:spLocks noGrp="1"/>
          </p:cNvSpPr>
          <p:nvPr>
            <p:ph type="ftr" sz="quarter" idx="11"/>
          </p:nvPr>
        </p:nvSpPr>
        <p:spPr/>
        <p:txBody>
          <a:bodyPr/>
          <a:lstStyle/>
          <a:p>
            <a:endParaRPr lang="en-US" dirty="0">
              <a:solidFill>
                <a:srgbClr val="464653"/>
              </a:solidFill>
            </a:endParaRPr>
          </a:p>
        </p:txBody>
      </p:sp>
      <p:sp>
        <p:nvSpPr>
          <p:cNvPr id="7" name="Slide Number Placeholder 6"/>
          <p:cNvSpPr>
            <a:spLocks noGrp="1"/>
          </p:cNvSpPr>
          <p:nvPr>
            <p:ph type="sldNum" sz="quarter" idx="12"/>
          </p:nvPr>
        </p:nvSpPr>
        <p:spPr/>
        <p:txBody>
          <a:bodyPr/>
          <a:lstStyle/>
          <a:p>
            <a:fld id="{6417017A-8284-4D41-A259-DDF5648F2B0E}" type="slidenum">
              <a:rPr lang="en-US" smtClean="0">
                <a:solidFill>
                  <a:srgbClr val="464653"/>
                </a:solidFill>
              </a:rPr>
              <a:pPr/>
              <a:t>‹#›</a:t>
            </a:fld>
            <a:endParaRPr lang="en-US" dirty="0">
              <a:solidFill>
                <a:srgbClr val="464653"/>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95555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636283-A7DC-4E13-AE0D-5AE9CFE3CD96}"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8E87F-19BB-4949-A9DB-D3EC439FC767}" type="slidenum">
              <a:rPr lang="en-US" smtClean="0"/>
              <a:t>‹#›</a:t>
            </a:fld>
            <a:endParaRPr lang="en-US"/>
          </a:p>
        </p:txBody>
      </p:sp>
    </p:spTree>
    <p:extLst>
      <p:ext uri="{BB962C8B-B14F-4D97-AF65-F5344CB8AC3E}">
        <p14:creationId xmlns:p14="http://schemas.microsoft.com/office/powerpoint/2010/main" val="16870824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8A60807-9469-4BFF-B645-DC5BF48A6AF7}" type="datetimeFigureOut">
              <a:rPr lang="en-US" smtClean="0">
                <a:solidFill>
                  <a:srgbClr val="DDE9EC"/>
                </a:solidFill>
              </a:rPr>
              <a:pPr/>
              <a:t>12/6/2020</a:t>
            </a:fld>
            <a:endParaRPr lang="en-US" dirty="0">
              <a:solidFill>
                <a:srgbClr val="DDE9EC"/>
              </a:solidFill>
            </a:endParaRPr>
          </a:p>
        </p:txBody>
      </p:sp>
      <p:sp>
        <p:nvSpPr>
          <p:cNvPr id="6" name="Footer Placeholder 5"/>
          <p:cNvSpPr>
            <a:spLocks noGrp="1"/>
          </p:cNvSpPr>
          <p:nvPr>
            <p:ph type="ftr" sz="quarter" idx="11"/>
          </p:nvPr>
        </p:nvSpPr>
        <p:spPr/>
        <p:txBody>
          <a:bodyPr/>
          <a:lstStyle/>
          <a:p>
            <a:endParaRPr lang="en-US" dirty="0">
              <a:solidFill>
                <a:srgbClr val="DDE9EC"/>
              </a:solidFill>
            </a:endParaRPr>
          </a:p>
        </p:txBody>
      </p:sp>
      <p:sp>
        <p:nvSpPr>
          <p:cNvPr id="7" name="Slide Number Placeholder 6"/>
          <p:cNvSpPr>
            <a:spLocks noGrp="1"/>
          </p:cNvSpPr>
          <p:nvPr>
            <p:ph type="sldNum" sz="quarter" idx="12"/>
          </p:nvPr>
        </p:nvSpPr>
        <p:spPr/>
        <p:txBody>
          <a:bodyPr/>
          <a:lstStyle/>
          <a:p>
            <a:fld id="{6417017A-8284-4D41-A259-DDF5648F2B0E}" type="slidenum">
              <a:rPr lang="en-US" smtClean="0">
                <a:solidFill>
                  <a:srgbClr val="DDE9EC"/>
                </a:solidFill>
              </a:rPr>
              <a:pPr/>
              <a:t>‹#›</a:t>
            </a:fld>
            <a:endParaRPr lang="en-US" dirty="0">
              <a:solidFill>
                <a:srgbClr val="DDE9EC"/>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3241861727"/>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8A60807-9469-4BFF-B645-DC5BF48A6AF7}" type="datetimeFigureOut">
              <a:rPr lang="en-US" smtClean="0">
                <a:solidFill>
                  <a:srgbClr val="464653"/>
                </a:solidFill>
              </a:rPr>
              <a:pPr/>
              <a:t>12/6/2020</a:t>
            </a:fld>
            <a:endParaRPr lang="en-US" dirty="0">
              <a:solidFill>
                <a:srgbClr val="464653"/>
              </a:solidFill>
            </a:endParaRPr>
          </a:p>
        </p:txBody>
      </p:sp>
      <p:sp>
        <p:nvSpPr>
          <p:cNvPr id="5" name="Footer Placeholder 4"/>
          <p:cNvSpPr>
            <a:spLocks noGrp="1"/>
          </p:cNvSpPr>
          <p:nvPr>
            <p:ph type="ftr" sz="quarter" idx="11"/>
          </p:nvPr>
        </p:nvSpPr>
        <p:spPr/>
        <p:txBody>
          <a:bodyPr/>
          <a:lstStyle/>
          <a:p>
            <a:endParaRPr lang="en-US" dirty="0">
              <a:solidFill>
                <a:srgbClr val="464653"/>
              </a:solidFill>
            </a:endParaRPr>
          </a:p>
        </p:txBody>
      </p:sp>
      <p:sp>
        <p:nvSpPr>
          <p:cNvPr id="6" name="Slide Number Placeholder 5"/>
          <p:cNvSpPr>
            <a:spLocks noGrp="1"/>
          </p:cNvSpPr>
          <p:nvPr>
            <p:ph type="sldNum" sz="quarter" idx="12"/>
          </p:nvPr>
        </p:nvSpPr>
        <p:spPr/>
        <p:txBody>
          <a:bodyPr/>
          <a:lstStyle/>
          <a:p>
            <a:fld id="{6417017A-8284-4D41-A259-DDF5648F2B0E}" type="slidenum">
              <a:rPr lang="en-US" smtClean="0">
                <a:solidFill>
                  <a:srgbClr val="464653"/>
                </a:solidFill>
              </a:rPr>
              <a:pPr/>
              <a:t>‹#›</a:t>
            </a:fld>
            <a:endParaRPr lang="en-US" dirty="0">
              <a:solidFill>
                <a:srgbClr val="464653"/>
              </a:solidFill>
            </a:endParaRPr>
          </a:p>
        </p:txBody>
      </p:sp>
    </p:spTree>
    <p:extLst>
      <p:ext uri="{BB962C8B-B14F-4D97-AF65-F5344CB8AC3E}">
        <p14:creationId xmlns:p14="http://schemas.microsoft.com/office/powerpoint/2010/main" val="2584351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8A60807-9469-4BFF-B645-DC5BF48A6AF7}" type="datetimeFigureOut">
              <a:rPr lang="en-US" smtClean="0">
                <a:solidFill>
                  <a:srgbClr val="464653"/>
                </a:solidFill>
              </a:rPr>
              <a:pPr/>
              <a:t>12/6/2020</a:t>
            </a:fld>
            <a:endParaRPr lang="en-US" dirty="0">
              <a:solidFill>
                <a:srgbClr val="464653"/>
              </a:solidFill>
            </a:endParaRPr>
          </a:p>
        </p:txBody>
      </p:sp>
      <p:sp>
        <p:nvSpPr>
          <p:cNvPr id="5" name="Footer Placeholder 4"/>
          <p:cNvSpPr>
            <a:spLocks noGrp="1"/>
          </p:cNvSpPr>
          <p:nvPr>
            <p:ph type="ftr" sz="quarter" idx="11"/>
          </p:nvPr>
        </p:nvSpPr>
        <p:spPr/>
        <p:txBody>
          <a:bodyPr/>
          <a:lstStyle/>
          <a:p>
            <a:endParaRPr lang="en-US" dirty="0">
              <a:solidFill>
                <a:srgbClr val="464653"/>
              </a:solidFill>
            </a:endParaRPr>
          </a:p>
        </p:txBody>
      </p:sp>
      <p:sp>
        <p:nvSpPr>
          <p:cNvPr id="6" name="Slide Number Placeholder 5"/>
          <p:cNvSpPr>
            <a:spLocks noGrp="1"/>
          </p:cNvSpPr>
          <p:nvPr>
            <p:ph type="sldNum" sz="quarter" idx="12"/>
          </p:nvPr>
        </p:nvSpPr>
        <p:spPr/>
        <p:txBody>
          <a:bodyPr/>
          <a:lstStyle/>
          <a:p>
            <a:fld id="{6417017A-8284-4D41-A259-DDF5648F2B0E}" type="slidenum">
              <a:rPr lang="en-US" smtClean="0">
                <a:solidFill>
                  <a:srgbClr val="464653"/>
                </a:solidFill>
              </a:rPr>
              <a:pPr/>
              <a:t>‹#›</a:t>
            </a:fld>
            <a:endParaRPr lang="en-US" dirty="0">
              <a:solidFill>
                <a:srgbClr val="464653"/>
              </a:solidFill>
            </a:endParaRPr>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Isosceles Triangle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4152482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A0F605-1C4C-4F3B-81E5-6DFD7DAD084D}" type="datetimeFigureOut">
              <a:rPr lang="en-US" smtClean="0">
                <a:solidFill>
                  <a:prstClr val="black">
                    <a:tint val="75000"/>
                  </a:prstClr>
                </a:solidFill>
              </a:rPr>
              <a:pPr/>
              <a:t>12/6/2020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747011-5C06-4359-8736-79CFB90986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5896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A0F605-1C4C-4F3B-81E5-6DFD7DAD084D}" type="datetimeFigureOut">
              <a:rPr lang="en-US" smtClean="0">
                <a:solidFill>
                  <a:prstClr val="black">
                    <a:tint val="75000"/>
                  </a:prstClr>
                </a:solidFill>
              </a:rPr>
              <a:pPr/>
              <a:t>12/6/2020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747011-5C06-4359-8736-79CFB90986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0768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A0F605-1C4C-4F3B-81E5-6DFD7DAD084D}" type="datetimeFigureOut">
              <a:rPr lang="en-US" smtClean="0">
                <a:solidFill>
                  <a:prstClr val="black">
                    <a:tint val="75000"/>
                  </a:prstClr>
                </a:solidFill>
              </a:rPr>
              <a:pPr/>
              <a:t>12/6/2020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747011-5C06-4359-8736-79CFB90986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565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A0F605-1C4C-4F3B-81E5-6DFD7DAD084D}" type="datetimeFigureOut">
              <a:rPr lang="en-US" smtClean="0">
                <a:solidFill>
                  <a:prstClr val="black">
                    <a:tint val="75000"/>
                  </a:prstClr>
                </a:solidFill>
              </a:rPr>
              <a:pPr/>
              <a:t>12/6/2020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747011-5C06-4359-8736-79CFB90986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99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A0F605-1C4C-4F3B-81E5-6DFD7DAD084D}" type="datetimeFigureOut">
              <a:rPr lang="en-US" smtClean="0">
                <a:solidFill>
                  <a:prstClr val="black">
                    <a:tint val="75000"/>
                  </a:prstClr>
                </a:solidFill>
              </a:rPr>
              <a:pPr/>
              <a:t>12/6/2020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A747011-5C06-4359-8736-79CFB90986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89003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A0F605-1C4C-4F3B-81E5-6DFD7DAD084D}" type="datetimeFigureOut">
              <a:rPr lang="en-US" smtClean="0">
                <a:solidFill>
                  <a:prstClr val="black">
                    <a:tint val="75000"/>
                  </a:prstClr>
                </a:solidFill>
              </a:rPr>
              <a:pPr/>
              <a:t>12/6/2020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A747011-5C06-4359-8736-79CFB90986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8916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A0F605-1C4C-4F3B-81E5-6DFD7DAD084D}" type="datetimeFigureOut">
              <a:rPr lang="en-US" smtClean="0">
                <a:solidFill>
                  <a:prstClr val="black">
                    <a:tint val="75000"/>
                  </a:prstClr>
                </a:solidFill>
              </a:rPr>
              <a:pPr/>
              <a:t>12/6/2020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A747011-5C06-4359-8736-79CFB90986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279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636283-A7DC-4E13-AE0D-5AE9CFE3CD96}"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8E87F-19BB-4949-A9DB-D3EC439FC767}" type="slidenum">
              <a:rPr lang="en-US" smtClean="0"/>
              <a:t>‹#›</a:t>
            </a:fld>
            <a:endParaRPr lang="en-US"/>
          </a:p>
        </p:txBody>
      </p:sp>
    </p:spTree>
    <p:extLst>
      <p:ext uri="{BB962C8B-B14F-4D97-AF65-F5344CB8AC3E}">
        <p14:creationId xmlns:p14="http://schemas.microsoft.com/office/powerpoint/2010/main" val="6484471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A0F605-1C4C-4F3B-81E5-6DFD7DAD084D}" type="datetimeFigureOut">
              <a:rPr lang="en-US" smtClean="0">
                <a:solidFill>
                  <a:prstClr val="black">
                    <a:tint val="75000"/>
                  </a:prstClr>
                </a:solidFill>
              </a:rPr>
              <a:pPr/>
              <a:t>12/6/2020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747011-5C06-4359-8736-79CFB90986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08333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A0F605-1C4C-4F3B-81E5-6DFD7DAD084D}" type="datetimeFigureOut">
              <a:rPr lang="en-US" smtClean="0">
                <a:solidFill>
                  <a:prstClr val="black">
                    <a:tint val="75000"/>
                  </a:prstClr>
                </a:solidFill>
              </a:rPr>
              <a:pPr/>
              <a:t>12/6/2020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747011-5C06-4359-8736-79CFB90986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04914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A0F605-1C4C-4F3B-81E5-6DFD7DAD084D}" type="datetimeFigureOut">
              <a:rPr lang="en-US" smtClean="0">
                <a:solidFill>
                  <a:prstClr val="black">
                    <a:tint val="75000"/>
                  </a:prstClr>
                </a:solidFill>
              </a:rPr>
              <a:pPr/>
              <a:t>12/6/2020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747011-5C06-4359-8736-79CFB90986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4686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A0F605-1C4C-4F3B-81E5-6DFD7DAD084D}" type="datetimeFigureOut">
              <a:rPr lang="en-US" smtClean="0">
                <a:solidFill>
                  <a:prstClr val="black">
                    <a:tint val="75000"/>
                  </a:prstClr>
                </a:solidFill>
              </a:rPr>
              <a:pPr/>
              <a:t>12/6/2020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747011-5C06-4359-8736-79CFB90986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61997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78A60807-9469-4BFF-B645-DC5BF48A6AF7}" type="datetimeFigureOut">
              <a:rPr lang="en-US" smtClean="0">
                <a:solidFill>
                  <a:srgbClr val="464653"/>
                </a:solidFill>
              </a:rPr>
              <a:pPr/>
              <a:t>12/6/2020</a:t>
            </a:fld>
            <a:endParaRPr lang="en-US" dirty="0">
              <a:solidFill>
                <a:srgbClr val="464653"/>
              </a:solidFill>
            </a:endParaRPr>
          </a:p>
        </p:txBody>
      </p:sp>
      <p:sp>
        <p:nvSpPr>
          <p:cNvPr id="17" name="Footer Placeholder 16"/>
          <p:cNvSpPr>
            <a:spLocks noGrp="1"/>
          </p:cNvSpPr>
          <p:nvPr>
            <p:ph type="ftr" sz="quarter" idx="11"/>
          </p:nvPr>
        </p:nvSpPr>
        <p:spPr>
          <a:xfrm>
            <a:off x="3864864" y="6355080"/>
            <a:ext cx="4632960" cy="365760"/>
          </a:xfrm>
        </p:spPr>
        <p:txBody>
          <a:bodyPr/>
          <a:lstStyle/>
          <a:p>
            <a:endParaRPr lang="en-US" dirty="0">
              <a:solidFill>
                <a:srgbClr val="464653"/>
              </a:solidFill>
            </a:endParaRPr>
          </a:p>
        </p:txBody>
      </p:sp>
      <p:sp>
        <p:nvSpPr>
          <p:cNvPr id="29" name="Slide Number Placeholder 28"/>
          <p:cNvSpPr>
            <a:spLocks noGrp="1"/>
          </p:cNvSpPr>
          <p:nvPr>
            <p:ph type="sldNum" sz="quarter" idx="12"/>
          </p:nvPr>
        </p:nvSpPr>
        <p:spPr>
          <a:xfrm>
            <a:off x="1621536" y="6355080"/>
            <a:ext cx="1625600" cy="365760"/>
          </a:xfrm>
        </p:spPr>
        <p:txBody>
          <a:bodyPr/>
          <a:lstStyle/>
          <a:p>
            <a:fld id="{6417017A-8284-4D41-A259-DDF5648F2B0E}" type="slidenum">
              <a:rPr lang="en-US" smtClean="0">
                <a:solidFill>
                  <a:srgbClr val="464653"/>
                </a:solidFill>
              </a:rPr>
              <a:pPr/>
              <a:t>‹#›</a:t>
            </a:fld>
            <a:endParaRPr lang="en-US" dirty="0">
              <a:solidFill>
                <a:srgbClr val="464653"/>
              </a:solidFill>
            </a:endParaRPr>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22502007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78A60807-9469-4BFF-B645-DC5BF48A6AF7}" type="datetimeFigureOut">
              <a:rPr lang="en-US" smtClean="0">
                <a:solidFill>
                  <a:srgbClr val="464653"/>
                </a:solidFill>
              </a:rPr>
              <a:pPr/>
              <a:t>12/6/2020</a:t>
            </a:fld>
            <a:endParaRPr lang="en-US" dirty="0">
              <a:solidFill>
                <a:srgbClr val="464653"/>
              </a:solidFill>
            </a:endParaRPr>
          </a:p>
        </p:txBody>
      </p:sp>
      <p:sp>
        <p:nvSpPr>
          <p:cNvPr id="5" name="Footer Placeholder 4"/>
          <p:cNvSpPr>
            <a:spLocks noGrp="1"/>
          </p:cNvSpPr>
          <p:nvPr>
            <p:ph type="ftr" sz="quarter" idx="11"/>
          </p:nvPr>
        </p:nvSpPr>
        <p:spPr/>
        <p:txBody>
          <a:bodyPr/>
          <a:lstStyle/>
          <a:p>
            <a:endParaRPr lang="en-US" dirty="0">
              <a:solidFill>
                <a:srgbClr val="464653"/>
              </a:solidFill>
            </a:endParaRPr>
          </a:p>
        </p:txBody>
      </p:sp>
      <p:sp>
        <p:nvSpPr>
          <p:cNvPr id="6" name="Slide Number Placeholder 5"/>
          <p:cNvSpPr>
            <a:spLocks noGrp="1"/>
          </p:cNvSpPr>
          <p:nvPr>
            <p:ph type="sldNum" sz="quarter" idx="12"/>
          </p:nvPr>
        </p:nvSpPr>
        <p:spPr/>
        <p:txBody>
          <a:bodyPr/>
          <a:lstStyle/>
          <a:p>
            <a:fld id="{6417017A-8284-4D41-A259-DDF5648F2B0E}" type="slidenum">
              <a:rPr lang="en-US" smtClean="0">
                <a:solidFill>
                  <a:srgbClr val="464653"/>
                </a:solidFill>
              </a:rPr>
              <a:pPr/>
              <a:t>‹#›</a:t>
            </a:fld>
            <a:endParaRPr lang="en-US" dirty="0">
              <a:solidFill>
                <a:srgbClr val="464653"/>
              </a:solidFill>
            </a:endParaRPr>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729802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78A60807-9469-4BFF-B645-DC5BF48A6AF7}" type="datetimeFigureOut">
              <a:rPr lang="en-US" smtClean="0">
                <a:solidFill>
                  <a:srgbClr val="DDE9EC"/>
                </a:solidFill>
              </a:rPr>
              <a:pPr/>
              <a:t>12/6/2020</a:t>
            </a:fld>
            <a:endParaRPr lang="en-US" dirty="0">
              <a:solidFill>
                <a:srgbClr val="DDE9EC"/>
              </a:solidFill>
            </a:endParaRPr>
          </a:p>
        </p:txBody>
      </p:sp>
      <p:sp>
        <p:nvSpPr>
          <p:cNvPr id="5" name="Footer Placeholder 4"/>
          <p:cNvSpPr>
            <a:spLocks noGrp="1"/>
          </p:cNvSpPr>
          <p:nvPr>
            <p:ph type="ftr" sz="quarter" idx="11"/>
          </p:nvPr>
        </p:nvSpPr>
        <p:spPr>
          <a:xfrm>
            <a:off x="3864864" y="6355080"/>
            <a:ext cx="4632960" cy="365760"/>
          </a:xfrm>
        </p:spPr>
        <p:txBody>
          <a:bodyPr/>
          <a:lstStyle/>
          <a:p>
            <a:endParaRPr lang="en-US" dirty="0">
              <a:solidFill>
                <a:srgbClr val="DDE9EC"/>
              </a:solidFill>
            </a:endParaRPr>
          </a:p>
        </p:txBody>
      </p:sp>
      <p:sp>
        <p:nvSpPr>
          <p:cNvPr id="6" name="Slide Number Placeholder 5"/>
          <p:cNvSpPr>
            <a:spLocks noGrp="1"/>
          </p:cNvSpPr>
          <p:nvPr>
            <p:ph type="sldNum" sz="quarter" idx="12"/>
          </p:nvPr>
        </p:nvSpPr>
        <p:spPr>
          <a:xfrm>
            <a:off x="1426464" y="6355080"/>
            <a:ext cx="2027936" cy="365760"/>
          </a:xfrm>
        </p:spPr>
        <p:txBody>
          <a:bodyPr/>
          <a:lstStyle/>
          <a:p>
            <a:fld id="{6417017A-8284-4D41-A259-DDF5648F2B0E}" type="slidenum">
              <a:rPr lang="en-US" smtClean="0">
                <a:solidFill>
                  <a:srgbClr val="DDE9EC"/>
                </a:solidFill>
              </a:rPr>
              <a:pPr/>
              <a:t>‹#›</a:t>
            </a:fld>
            <a:endParaRPr lang="en-US" dirty="0">
              <a:solidFill>
                <a:srgbClr val="DDE9EC"/>
              </a:solidFill>
            </a:endParaRPr>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614875671"/>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78A60807-9469-4BFF-B645-DC5BF48A6AF7}" type="datetimeFigureOut">
              <a:rPr lang="en-US" smtClean="0">
                <a:solidFill>
                  <a:srgbClr val="464653"/>
                </a:solidFill>
              </a:rPr>
              <a:pPr/>
              <a:t>12/6/2020</a:t>
            </a:fld>
            <a:endParaRPr lang="en-US" dirty="0">
              <a:solidFill>
                <a:srgbClr val="464653"/>
              </a:solidFill>
            </a:endParaRPr>
          </a:p>
        </p:txBody>
      </p:sp>
      <p:sp>
        <p:nvSpPr>
          <p:cNvPr id="6" name="Footer Placeholder 5"/>
          <p:cNvSpPr>
            <a:spLocks noGrp="1"/>
          </p:cNvSpPr>
          <p:nvPr>
            <p:ph type="ftr" sz="quarter" idx="11"/>
          </p:nvPr>
        </p:nvSpPr>
        <p:spPr/>
        <p:txBody>
          <a:bodyPr/>
          <a:lstStyle/>
          <a:p>
            <a:endParaRPr lang="en-US" dirty="0">
              <a:solidFill>
                <a:srgbClr val="464653"/>
              </a:solidFill>
            </a:endParaRPr>
          </a:p>
        </p:txBody>
      </p:sp>
      <p:sp>
        <p:nvSpPr>
          <p:cNvPr id="7" name="Slide Number Placeholder 6"/>
          <p:cNvSpPr>
            <a:spLocks noGrp="1"/>
          </p:cNvSpPr>
          <p:nvPr>
            <p:ph type="sldNum" sz="quarter" idx="12"/>
          </p:nvPr>
        </p:nvSpPr>
        <p:spPr/>
        <p:txBody>
          <a:bodyPr/>
          <a:lstStyle/>
          <a:p>
            <a:fld id="{6417017A-8284-4D41-A259-DDF5648F2B0E}" type="slidenum">
              <a:rPr lang="en-US" smtClean="0">
                <a:solidFill>
                  <a:srgbClr val="464653"/>
                </a:solidFill>
              </a:rPr>
              <a:pPr/>
              <a:t>‹#›</a:t>
            </a:fld>
            <a:endParaRPr lang="en-US" dirty="0">
              <a:solidFill>
                <a:srgbClr val="464653"/>
              </a:solidFill>
            </a:endParaRPr>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9498717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78A60807-9469-4BFF-B645-DC5BF48A6AF7}" type="datetimeFigureOut">
              <a:rPr lang="en-US" smtClean="0">
                <a:solidFill>
                  <a:srgbClr val="464653"/>
                </a:solidFill>
              </a:rPr>
              <a:pPr/>
              <a:t>12/6/2020</a:t>
            </a:fld>
            <a:endParaRPr lang="en-US" dirty="0">
              <a:solidFill>
                <a:srgbClr val="464653"/>
              </a:solidFill>
            </a:endParaRPr>
          </a:p>
        </p:txBody>
      </p:sp>
      <p:sp>
        <p:nvSpPr>
          <p:cNvPr id="8" name="Footer Placeholder 7"/>
          <p:cNvSpPr>
            <a:spLocks noGrp="1"/>
          </p:cNvSpPr>
          <p:nvPr>
            <p:ph type="ftr" sz="quarter" idx="11"/>
          </p:nvPr>
        </p:nvSpPr>
        <p:spPr/>
        <p:txBody>
          <a:bodyPr/>
          <a:lstStyle/>
          <a:p>
            <a:endParaRPr lang="en-US" dirty="0">
              <a:solidFill>
                <a:srgbClr val="464653"/>
              </a:solidFill>
            </a:endParaRPr>
          </a:p>
        </p:txBody>
      </p:sp>
      <p:sp>
        <p:nvSpPr>
          <p:cNvPr id="9" name="Slide Number Placeholder 8"/>
          <p:cNvSpPr>
            <a:spLocks noGrp="1"/>
          </p:cNvSpPr>
          <p:nvPr>
            <p:ph type="sldNum" sz="quarter" idx="12"/>
          </p:nvPr>
        </p:nvSpPr>
        <p:spPr/>
        <p:txBody>
          <a:bodyPr/>
          <a:lstStyle/>
          <a:p>
            <a:fld id="{6417017A-8284-4D41-A259-DDF5648F2B0E}" type="slidenum">
              <a:rPr lang="en-US" smtClean="0">
                <a:solidFill>
                  <a:srgbClr val="464653"/>
                </a:solidFill>
              </a:rPr>
              <a:pPr/>
              <a:t>‹#›</a:t>
            </a:fld>
            <a:endParaRPr lang="en-US" dirty="0">
              <a:solidFill>
                <a:srgbClr val="464653"/>
              </a:solidFill>
            </a:endParaRPr>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0155943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8A60807-9469-4BFF-B645-DC5BF48A6AF7}" type="datetimeFigureOut">
              <a:rPr lang="en-US" smtClean="0">
                <a:solidFill>
                  <a:srgbClr val="464653"/>
                </a:solidFill>
              </a:rPr>
              <a:pPr/>
              <a:t>12/6/2020</a:t>
            </a:fld>
            <a:endParaRPr lang="en-US" dirty="0">
              <a:solidFill>
                <a:srgbClr val="464653"/>
              </a:solidFill>
            </a:endParaRPr>
          </a:p>
        </p:txBody>
      </p:sp>
      <p:sp>
        <p:nvSpPr>
          <p:cNvPr id="4" name="Footer Placeholder 3"/>
          <p:cNvSpPr>
            <a:spLocks noGrp="1"/>
          </p:cNvSpPr>
          <p:nvPr>
            <p:ph type="ftr" sz="quarter" idx="11"/>
          </p:nvPr>
        </p:nvSpPr>
        <p:spPr/>
        <p:txBody>
          <a:bodyPr/>
          <a:lstStyle/>
          <a:p>
            <a:endParaRPr lang="en-US" dirty="0">
              <a:solidFill>
                <a:srgbClr val="464653"/>
              </a:solidFill>
            </a:endParaRPr>
          </a:p>
        </p:txBody>
      </p:sp>
      <p:sp>
        <p:nvSpPr>
          <p:cNvPr id="5" name="Slide Number Placeholder 4"/>
          <p:cNvSpPr>
            <a:spLocks noGrp="1"/>
          </p:cNvSpPr>
          <p:nvPr>
            <p:ph type="sldNum" sz="quarter" idx="12"/>
          </p:nvPr>
        </p:nvSpPr>
        <p:spPr/>
        <p:txBody>
          <a:bodyPr/>
          <a:lstStyle/>
          <a:p>
            <a:fld id="{6417017A-8284-4D41-A259-DDF5648F2B0E}" type="slidenum">
              <a:rPr lang="en-US" smtClean="0">
                <a:solidFill>
                  <a:srgbClr val="464653"/>
                </a:solidFill>
              </a:rPr>
              <a:pPr/>
              <a:t>‹#›</a:t>
            </a:fld>
            <a:endParaRPr lang="en-US" dirty="0">
              <a:solidFill>
                <a:srgbClr val="464653"/>
              </a:solidFill>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2214912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636283-A7DC-4E13-AE0D-5AE9CFE3CD96}" type="datetimeFigureOut">
              <a:rPr lang="en-US" smtClean="0"/>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D8E87F-19BB-4949-A9DB-D3EC439FC767}" type="slidenum">
              <a:rPr lang="en-US" smtClean="0"/>
              <a:t>‹#›</a:t>
            </a:fld>
            <a:endParaRPr lang="en-US"/>
          </a:p>
        </p:txBody>
      </p:sp>
    </p:spTree>
    <p:extLst>
      <p:ext uri="{BB962C8B-B14F-4D97-AF65-F5344CB8AC3E}">
        <p14:creationId xmlns:p14="http://schemas.microsoft.com/office/powerpoint/2010/main" val="14578620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A60807-9469-4BFF-B645-DC5BF48A6AF7}" type="datetimeFigureOut">
              <a:rPr lang="en-US" smtClean="0">
                <a:solidFill>
                  <a:srgbClr val="464653"/>
                </a:solidFill>
              </a:rPr>
              <a:pPr/>
              <a:t>12/6/2020</a:t>
            </a:fld>
            <a:endParaRPr lang="en-US" dirty="0">
              <a:solidFill>
                <a:srgbClr val="464653"/>
              </a:solidFill>
            </a:endParaRPr>
          </a:p>
        </p:txBody>
      </p:sp>
      <p:sp>
        <p:nvSpPr>
          <p:cNvPr id="3" name="Footer Placeholder 2"/>
          <p:cNvSpPr>
            <a:spLocks noGrp="1"/>
          </p:cNvSpPr>
          <p:nvPr>
            <p:ph type="ftr" sz="quarter" idx="11"/>
          </p:nvPr>
        </p:nvSpPr>
        <p:spPr/>
        <p:txBody>
          <a:bodyPr/>
          <a:lstStyle/>
          <a:p>
            <a:endParaRPr lang="en-US" dirty="0">
              <a:solidFill>
                <a:srgbClr val="464653"/>
              </a:solidFill>
            </a:endParaRPr>
          </a:p>
        </p:txBody>
      </p:sp>
      <p:sp>
        <p:nvSpPr>
          <p:cNvPr id="4" name="Slide Number Placeholder 3"/>
          <p:cNvSpPr>
            <a:spLocks noGrp="1"/>
          </p:cNvSpPr>
          <p:nvPr>
            <p:ph type="sldNum" sz="quarter" idx="12"/>
          </p:nvPr>
        </p:nvSpPr>
        <p:spPr/>
        <p:txBody>
          <a:bodyPr/>
          <a:lstStyle/>
          <a:p>
            <a:fld id="{6417017A-8284-4D41-A259-DDF5648F2B0E}" type="slidenum">
              <a:rPr lang="en-US" smtClean="0">
                <a:solidFill>
                  <a:srgbClr val="464653"/>
                </a:solidFill>
              </a:rPr>
              <a:pPr/>
              <a:t>‹#›</a:t>
            </a:fld>
            <a:endParaRPr lang="en-US" dirty="0">
              <a:solidFill>
                <a:srgbClr val="464653"/>
              </a:solidFill>
            </a:endParaRPr>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8666184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8A60807-9469-4BFF-B645-DC5BF48A6AF7}" type="datetimeFigureOut">
              <a:rPr lang="en-US" smtClean="0">
                <a:solidFill>
                  <a:srgbClr val="464653"/>
                </a:solidFill>
              </a:rPr>
              <a:pPr/>
              <a:t>12/6/2020</a:t>
            </a:fld>
            <a:endParaRPr lang="en-US" dirty="0">
              <a:solidFill>
                <a:srgbClr val="464653"/>
              </a:solidFill>
            </a:endParaRPr>
          </a:p>
        </p:txBody>
      </p:sp>
      <p:sp>
        <p:nvSpPr>
          <p:cNvPr id="6" name="Footer Placeholder 5"/>
          <p:cNvSpPr>
            <a:spLocks noGrp="1"/>
          </p:cNvSpPr>
          <p:nvPr>
            <p:ph type="ftr" sz="quarter" idx="11"/>
          </p:nvPr>
        </p:nvSpPr>
        <p:spPr/>
        <p:txBody>
          <a:bodyPr/>
          <a:lstStyle/>
          <a:p>
            <a:endParaRPr lang="en-US" dirty="0">
              <a:solidFill>
                <a:srgbClr val="464653"/>
              </a:solidFill>
            </a:endParaRPr>
          </a:p>
        </p:txBody>
      </p:sp>
      <p:sp>
        <p:nvSpPr>
          <p:cNvPr id="7" name="Slide Number Placeholder 6"/>
          <p:cNvSpPr>
            <a:spLocks noGrp="1"/>
          </p:cNvSpPr>
          <p:nvPr>
            <p:ph type="sldNum" sz="quarter" idx="12"/>
          </p:nvPr>
        </p:nvSpPr>
        <p:spPr/>
        <p:txBody>
          <a:bodyPr/>
          <a:lstStyle/>
          <a:p>
            <a:fld id="{6417017A-8284-4D41-A259-DDF5648F2B0E}" type="slidenum">
              <a:rPr lang="en-US" smtClean="0">
                <a:solidFill>
                  <a:srgbClr val="464653"/>
                </a:solidFill>
              </a:rPr>
              <a:pPr/>
              <a:t>‹#›</a:t>
            </a:fld>
            <a:endParaRPr lang="en-US" dirty="0">
              <a:solidFill>
                <a:srgbClr val="464653"/>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16489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8A60807-9469-4BFF-B645-DC5BF48A6AF7}" type="datetimeFigureOut">
              <a:rPr lang="en-US" smtClean="0">
                <a:solidFill>
                  <a:srgbClr val="DDE9EC"/>
                </a:solidFill>
              </a:rPr>
              <a:pPr/>
              <a:t>12/6/2020</a:t>
            </a:fld>
            <a:endParaRPr lang="en-US" dirty="0">
              <a:solidFill>
                <a:srgbClr val="DDE9EC"/>
              </a:solidFill>
            </a:endParaRPr>
          </a:p>
        </p:txBody>
      </p:sp>
      <p:sp>
        <p:nvSpPr>
          <p:cNvPr id="6" name="Footer Placeholder 5"/>
          <p:cNvSpPr>
            <a:spLocks noGrp="1"/>
          </p:cNvSpPr>
          <p:nvPr>
            <p:ph type="ftr" sz="quarter" idx="11"/>
          </p:nvPr>
        </p:nvSpPr>
        <p:spPr/>
        <p:txBody>
          <a:bodyPr/>
          <a:lstStyle/>
          <a:p>
            <a:endParaRPr lang="en-US" dirty="0">
              <a:solidFill>
                <a:srgbClr val="DDE9EC"/>
              </a:solidFill>
            </a:endParaRPr>
          </a:p>
        </p:txBody>
      </p:sp>
      <p:sp>
        <p:nvSpPr>
          <p:cNvPr id="7" name="Slide Number Placeholder 6"/>
          <p:cNvSpPr>
            <a:spLocks noGrp="1"/>
          </p:cNvSpPr>
          <p:nvPr>
            <p:ph type="sldNum" sz="quarter" idx="12"/>
          </p:nvPr>
        </p:nvSpPr>
        <p:spPr/>
        <p:txBody>
          <a:bodyPr/>
          <a:lstStyle/>
          <a:p>
            <a:fld id="{6417017A-8284-4D41-A259-DDF5648F2B0E}" type="slidenum">
              <a:rPr lang="en-US" smtClean="0">
                <a:solidFill>
                  <a:srgbClr val="DDE9EC"/>
                </a:solidFill>
              </a:rPr>
              <a:pPr/>
              <a:t>‹#›</a:t>
            </a:fld>
            <a:endParaRPr lang="en-US" dirty="0">
              <a:solidFill>
                <a:srgbClr val="DDE9EC"/>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3273959302"/>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8A60807-9469-4BFF-B645-DC5BF48A6AF7}" type="datetimeFigureOut">
              <a:rPr lang="en-US" smtClean="0">
                <a:solidFill>
                  <a:srgbClr val="464653"/>
                </a:solidFill>
              </a:rPr>
              <a:pPr/>
              <a:t>12/6/2020</a:t>
            </a:fld>
            <a:endParaRPr lang="en-US" dirty="0">
              <a:solidFill>
                <a:srgbClr val="464653"/>
              </a:solidFill>
            </a:endParaRPr>
          </a:p>
        </p:txBody>
      </p:sp>
      <p:sp>
        <p:nvSpPr>
          <p:cNvPr id="5" name="Footer Placeholder 4"/>
          <p:cNvSpPr>
            <a:spLocks noGrp="1"/>
          </p:cNvSpPr>
          <p:nvPr>
            <p:ph type="ftr" sz="quarter" idx="11"/>
          </p:nvPr>
        </p:nvSpPr>
        <p:spPr/>
        <p:txBody>
          <a:bodyPr/>
          <a:lstStyle/>
          <a:p>
            <a:endParaRPr lang="en-US" dirty="0">
              <a:solidFill>
                <a:srgbClr val="464653"/>
              </a:solidFill>
            </a:endParaRPr>
          </a:p>
        </p:txBody>
      </p:sp>
      <p:sp>
        <p:nvSpPr>
          <p:cNvPr id="6" name="Slide Number Placeholder 5"/>
          <p:cNvSpPr>
            <a:spLocks noGrp="1"/>
          </p:cNvSpPr>
          <p:nvPr>
            <p:ph type="sldNum" sz="quarter" idx="12"/>
          </p:nvPr>
        </p:nvSpPr>
        <p:spPr/>
        <p:txBody>
          <a:bodyPr/>
          <a:lstStyle/>
          <a:p>
            <a:fld id="{6417017A-8284-4D41-A259-DDF5648F2B0E}" type="slidenum">
              <a:rPr lang="en-US" smtClean="0">
                <a:solidFill>
                  <a:srgbClr val="464653"/>
                </a:solidFill>
              </a:rPr>
              <a:pPr/>
              <a:t>‹#›</a:t>
            </a:fld>
            <a:endParaRPr lang="en-US" dirty="0">
              <a:solidFill>
                <a:srgbClr val="464653"/>
              </a:solidFill>
            </a:endParaRPr>
          </a:p>
        </p:txBody>
      </p:sp>
    </p:spTree>
    <p:extLst>
      <p:ext uri="{BB962C8B-B14F-4D97-AF65-F5344CB8AC3E}">
        <p14:creationId xmlns:p14="http://schemas.microsoft.com/office/powerpoint/2010/main" val="8827258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8A60807-9469-4BFF-B645-DC5BF48A6AF7}" type="datetimeFigureOut">
              <a:rPr lang="en-US" smtClean="0">
                <a:solidFill>
                  <a:srgbClr val="464653"/>
                </a:solidFill>
              </a:rPr>
              <a:pPr/>
              <a:t>12/6/2020</a:t>
            </a:fld>
            <a:endParaRPr lang="en-US" dirty="0">
              <a:solidFill>
                <a:srgbClr val="464653"/>
              </a:solidFill>
            </a:endParaRPr>
          </a:p>
        </p:txBody>
      </p:sp>
      <p:sp>
        <p:nvSpPr>
          <p:cNvPr id="5" name="Footer Placeholder 4"/>
          <p:cNvSpPr>
            <a:spLocks noGrp="1"/>
          </p:cNvSpPr>
          <p:nvPr>
            <p:ph type="ftr" sz="quarter" idx="11"/>
          </p:nvPr>
        </p:nvSpPr>
        <p:spPr/>
        <p:txBody>
          <a:bodyPr/>
          <a:lstStyle/>
          <a:p>
            <a:endParaRPr lang="en-US" dirty="0">
              <a:solidFill>
                <a:srgbClr val="464653"/>
              </a:solidFill>
            </a:endParaRPr>
          </a:p>
        </p:txBody>
      </p:sp>
      <p:sp>
        <p:nvSpPr>
          <p:cNvPr id="6" name="Slide Number Placeholder 5"/>
          <p:cNvSpPr>
            <a:spLocks noGrp="1"/>
          </p:cNvSpPr>
          <p:nvPr>
            <p:ph type="sldNum" sz="quarter" idx="12"/>
          </p:nvPr>
        </p:nvSpPr>
        <p:spPr/>
        <p:txBody>
          <a:bodyPr/>
          <a:lstStyle/>
          <a:p>
            <a:fld id="{6417017A-8284-4D41-A259-DDF5648F2B0E}" type="slidenum">
              <a:rPr lang="en-US" smtClean="0">
                <a:solidFill>
                  <a:srgbClr val="464653"/>
                </a:solidFill>
              </a:rPr>
              <a:pPr/>
              <a:t>‹#›</a:t>
            </a:fld>
            <a:endParaRPr lang="en-US" dirty="0">
              <a:solidFill>
                <a:srgbClr val="464653"/>
              </a:solidFill>
            </a:endParaRPr>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Isosceles Triangle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762073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909139-107F-4298-8803-603793FAEF7B}" type="datetimeFigureOut">
              <a:rPr lang="en-US" smtClean="0">
                <a:solidFill>
                  <a:prstClr val="black">
                    <a:tint val="75000"/>
                  </a:prstClr>
                </a:solidFill>
              </a:rPr>
              <a:pPr/>
              <a:t>12/6/2020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9A791-9B18-4247-AFD7-296311FC24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5334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909139-107F-4298-8803-603793FAEF7B}" type="datetimeFigureOut">
              <a:rPr lang="en-US" smtClean="0">
                <a:solidFill>
                  <a:prstClr val="black">
                    <a:tint val="75000"/>
                  </a:prstClr>
                </a:solidFill>
              </a:rPr>
              <a:pPr/>
              <a:t>12/6/2020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9A791-9B18-4247-AFD7-296311FC24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39995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909139-107F-4298-8803-603793FAEF7B}" type="datetimeFigureOut">
              <a:rPr lang="en-US" smtClean="0">
                <a:solidFill>
                  <a:prstClr val="black">
                    <a:tint val="75000"/>
                  </a:prstClr>
                </a:solidFill>
              </a:rPr>
              <a:pPr/>
              <a:t>12/6/2020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9A791-9B18-4247-AFD7-296311FC24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83457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909139-107F-4298-8803-603793FAEF7B}" type="datetimeFigureOut">
              <a:rPr lang="en-US" smtClean="0">
                <a:solidFill>
                  <a:prstClr val="black">
                    <a:tint val="75000"/>
                  </a:prstClr>
                </a:solidFill>
              </a:rPr>
              <a:pPr/>
              <a:t>12/6/2020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39A791-9B18-4247-AFD7-296311FC24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504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909139-107F-4298-8803-603793FAEF7B}" type="datetimeFigureOut">
              <a:rPr lang="en-US" smtClean="0">
                <a:solidFill>
                  <a:prstClr val="black">
                    <a:tint val="75000"/>
                  </a:prstClr>
                </a:solidFill>
              </a:rPr>
              <a:pPr/>
              <a:t>12/6/2020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39A791-9B18-4247-AFD7-296311FC24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309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636283-A7DC-4E13-AE0D-5AE9CFE3CD96}" type="datetimeFigureOut">
              <a:rPr lang="en-US" smtClean="0"/>
              <a:t>12/6/2020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D8E87F-19BB-4949-A9DB-D3EC439FC767}" type="slidenum">
              <a:rPr lang="en-US" smtClean="0"/>
              <a:t>‹#›</a:t>
            </a:fld>
            <a:endParaRPr lang="en-US"/>
          </a:p>
        </p:txBody>
      </p:sp>
    </p:spTree>
    <p:extLst>
      <p:ext uri="{BB962C8B-B14F-4D97-AF65-F5344CB8AC3E}">
        <p14:creationId xmlns:p14="http://schemas.microsoft.com/office/powerpoint/2010/main" val="29841267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909139-107F-4298-8803-603793FAEF7B}" type="datetimeFigureOut">
              <a:rPr lang="en-US" smtClean="0">
                <a:solidFill>
                  <a:prstClr val="black">
                    <a:tint val="75000"/>
                  </a:prstClr>
                </a:solidFill>
              </a:rPr>
              <a:pPr/>
              <a:t>12/6/2020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39A791-9B18-4247-AFD7-296311FC24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09262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909139-107F-4298-8803-603793FAEF7B}" type="datetimeFigureOut">
              <a:rPr lang="en-US" smtClean="0">
                <a:solidFill>
                  <a:prstClr val="black">
                    <a:tint val="75000"/>
                  </a:prstClr>
                </a:solidFill>
              </a:rPr>
              <a:pPr/>
              <a:t>12/6/2020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39A791-9B18-4247-AFD7-296311FC24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5442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909139-107F-4298-8803-603793FAEF7B}" type="datetimeFigureOut">
              <a:rPr lang="en-US" smtClean="0">
                <a:solidFill>
                  <a:prstClr val="black">
                    <a:tint val="75000"/>
                  </a:prstClr>
                </a:solidFill>
              </a:rPr>
              <a:pPr/>
              <a:t>12/6/2020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39A791-9B18-4247-AFD7-296311FC24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33350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909139-107F-4298-8803-603793FAEF7B}" type="datetimeFigureOut">
              <a:rPr lang="en-US" smtClean="0">
                <a:solidFill>
                  <a:prstClr val="black">
                    <a:tint val="75000"/>
                  </a:prstClr>
                </a:solidFill>
              </a:rPr>
              <a:pPr/>
              <a:t>12/6/2020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39A791-9B18-4247-AFD7-296311FC24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17343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909139-107F-4298-8803-603793FAEF7B}" type="datetimeFigureOut">
              <a:rPr lang="en-US" smtClean="0">
                <a:solidFill>
                  <a:prstClr val="black">
                    <a:tint val="75000"/>
                  </a:prstClr>
                </a:solidFill>
              </a:rPr>
              <a:pPr/>
              <a:t>12/6/2020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9A791-9B18-4247-AFD7-296311FC24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3179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909139-107F-4298-8803-603793FAEF7B}" type="datetimeFigureOut">
              <a:rPr lang="en-US" smtClean="0">
                <a:solidFill>
                  <a:prstClr val="black">
                    <a:tint val="75000"/>
                  </a:prstClr>
                </a:solidFill>
              </a:rPr>
              <a:pPr/>
              <a:t>12/6/2020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9A791-9B18-4247-AFD7-296311FC24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9227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2ADFC2-2BE4-4031-A420-2E9218CFE770}" type="datetimeFigureOut">
              <a:rPr lang="en-US" smtClean="0">
                <a:solidFill>
                  <a:prstClr val="black">
                    <a:tint val="75000"/>
                  </a:prstClr>
                </a:solidFill>
              </a:rPr>
              <a:pPr/>
              <a:t>12/6/2020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61C128-30CD-4D6A-A142-AEDF7FFC0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47381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2ADFC2-2BE4-4031-A420-2E9218CFE770}" type="datetimeFigureOut">
              <a:rPr lang="en-US" smtClean="0">
                <a:solidFill>
                  <a:prstClr val="black">
                    <a:tint val="75000"/>
                  </a:prstClr>
                </a:solidFill>
              </a:rPr>
              <a:pPr/>
              <a:t>12/6/2020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61C128-30CD-4D6A-A142-AEDF7FFC0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62392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2ADFC2-2BE4-4031-A420-2E9218CFE770}" type="datetimeFigureOut">
              <a:rPr lang="en-US" smtClean="0">
                <a:solidFill>
                  <a:prstClr val="black">
                    <a:tint val="75000"/>
                  </a:prstClr>
                </a:solidFill>
              </a:rPr>
              <a:pPr/>
              <a:t>12/6/2020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61C128-30CD-4D6A-A142-AEDF7FFC0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68659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2ADFC2-2BE4-4031-A420-2E9218CFE770}" type="datetimeFigureOut">
              <a:rPr lang="en-US" smtClean="0">
                <a:solidFill>
                  <a:prstClr val="black">
                    <a:tint val="75000"/>
                  </a:prstClr>
                </a:solidFill>
              </a:rPr>
              <a:pPr/>
              <a:t>12/6/2020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61C128-30CD-4D6A-A142-AEDF7FFC0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110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636283-A7DC-4E13-AE0D-5AE9CFE3CD96}" type="datetimeFigureOut">
              <a:rPr lang="en-US" smtClean="0"/>
              <a:t>12/6/2020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D8E87F-19BB-4949-A9DB-D3EC439FC767}" type="slidenum">
              <a:rPr lang="en-US" smtClean="0"/>
              <a:t>‹#›</a:t>
            </a:fld>
            <a:endParaRPr lang="en-US"/>
          </a:p>
        </p:txBody>
      </p:sp>
    </p:spTree>
    <p:extLst>
      <p:ext uri="{BB962C8B-B14F-4D97-AF65-F5344CB8AC3E}">
        <p14:creationId xmlns:p14="http://schemas.microsoft.com/office/powerpoint/2010/main" val="30976699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2ADFC2-2BE4-4031-A420-2E9218CFE770}" type="datetimeFigureOut">
              <a:rPr lang="en-US" smtClean="0">
                <a:solidFill>
                  <a:prstClr val="black">
                    <a:tint val="75000"/>
                  </a:prstClr>
                </a:solidFill>
              </a:rPr>
              <a:pPr/>
              <a:t>12/6/2020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61C128-30CD-4D6A-A142-AEDF7FFC0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18885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2ADFC2-2BE4-4031-A420-2E9218CFE770}" type="datetimeFigureOut">
              <a:rPr lang="en-US" smtClean="0">
                <a:solidFill>
                  <a:prstClr val="black">
                    <a:tint val="75000"/>
                  </a:prstClr>
                </a:solidFill>
              </a:rPr>
              <a:pPr/>
              <a:t>12/6/2020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61C128-30CD-4D6A-A142-AEDF7FFC0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16602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ADFC2-2BE4-4031-A420-2E9218CFE770}" type="datetimeFigureOut">
              <a:rPr lang="en-US" smtClean="0">
                <a:solidFill>
                  <a:prstClr val="black">
                    <a:tint val="75000"/>
                  </a:prstClr>
                </a:solidFill>
              </a:rPr>
              <a:pPr/>
              <a:t>12/6/2020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61C128-30CD-4D6A-A142-AEDF7FFC0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9318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2ADFC2-2BE4-4031-A420-2E9218CFE770}" type="datetimeFigureOut">
              <a:rPr lang="en-US" smtClean="0">
                <a:solidFill>
                  <a:prstClr val="black">
                    <a:tint val="75000"/>
                  </a:prstClr>
                </a:solidFill>
              </a:rPr>
              <a:pPr/>
              <a:t>12/6/2020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61C128-30CD-4D6A-A142-AEDF7FFC0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5749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2ADFC2-2BE4-4031-A420-2E9218CFE770}" type="datetimeFigureOut">
              <a:rPr lang="en-US" smtClean="0">
                <a:solidFill>
                  <a:prstClr val="black">
                    <a:tint val="75000"/>
                  </a:prstClr>
                </a:solidFill>
              </a:rPr>
              <a:pPr/>
              <a:t>12/6/2020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61C128-30CD-4D6A-A142-AEDF7FFC0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13006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2ADFC2-2BE4-4031-A420-2E9218CFE770}" type="datetimeFigureOut">
              <a:rPr lang="en-US" smtClean="0">
                <a:solidFill>
                  <a:prstClr val="black">
                    <a:tint val="75000"/>
                  </a:prstClr>
                </a:solidFill>
              </a:rPr>
              <a:pPr/>
              <a:t>12/6/2020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61C128-30CD-4D6A-A142-AEDF7FFC0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4550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2ADFC2-2BE4-4031-A420-2E9218CFE770}" type="datetimeFigureOut">
              <a:rPr lang="en-US" smtClean="0">
                <a:solidFill>
                  <a:prstClr val="black">
                    <a:tint val="75000"/>
                  </a:prstClr>
                </a:solidFill>
              </a:rPr>
              <a:pPr/>
              <a:t>12/6/2020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61C128-30CD-4D6A-A142-AEDF7FFC0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450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636283-A7DC-4E13-AE0D-5AE9CFE3CD96}" type="datetimeFigureOut">
              <a:rPr lang="en-US" smtClean="0"/>
              <a:t>12/6/2020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D8E87F-19BB-4949-A9DB-D3EC439FC767}" type="slidenum">
              <a:rPr lang="en-US" smtClean="0"/>
              <a:t>‹#›</a:t>
            </a:fld>
            <a:endParaRPr lang="en-US"/>
          </a:p>
        </p:txBody>
      </p:sp>
    </p:spTree>
    <p:extLst>
      <p:ext uri="{BB962C8B-B14F-4D97-AF65-F5344CB8AC3E}">
        <p14:creationId xmlns:p14="http://schemas.microsoft.com/office/powerpoint/2010/main" val="1223990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636283-A7DC-4E13-AE0D-5AE9CFE3CD96}" type="datetimeFigureOut">
              <a:rPr lang="en-US" smtClean="0"/>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D8E87F-19BB-4949-A9DB-D3EC439FC767}" type="slidenum">
              <a:rPr lang="en-US" smtClean="0"/>
              <a:t>‹#›</a:t>
            </a:fld>
            <a:endParaRPr lang="en-US"/>
          </a:p>
        </p:txBody>
      </p:sp>
    </p:spTree>
    <p:extLst>
      <p:ext uri="{BB962C8B-B14F-4D97-AF65-F5344CB8AC3E}">
        <p14:creationId xmlns:p14="http://schemas.microsoft.com/office/powerpoint/2010/main" val="651785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636283-A7DC-4E13-AE0D-5AE9CFE3CD96}" type="datetimeFigureOut">
              <a:rPr lang="en-US" smtClean="0"/>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D8E87F-19BB-4949-A9DB-D3EC439FC767}" type="slidenum">
              <a:rPr lang="en-US" smtClean="0"/>
              <a:t>‹#›</a:t>
            </a:fld>
            <a:endParaRPr lang="en-US"/>
          </a:p>
        </p:txBody>
      </p:sp>
    </p:spTree>
    <p:extLst>
      <p:ext uri="{BB962C8B-B14F-4D97-AF65-F5344CB8AC3E}">
        <p14:creationId xmlns:p14="http://schemas.microsoft.com/office/powerpoint/2010/main" val="4222660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636283-A7DC-4E13-AE0D-5AE9CFE3CD96}" type="datetimeFigureOut">
              <a:rPr lang="en-US" smtClean="0"/>
              <a:t>12/6/2020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D8E87F-19BB-4949-A9DB-D3EC439FC767}" type="slidenum">
              <a:rPr lang="en-US" smtClean="0"/>
              <a:t>‹#›</a:t>
            </a:fld>
            <a:endParaRPr lang="en-US"/>
          </a:p>
        </p:txBody>
      </p:sp>
    </p:spTree>
    <p:extLst>
      <p:ext uri="{BB962C8B-B14F-4D97-AF65-F5344CB8AC3E}">
        <p14:creationId xmlns:p14="http://schemas.microsoft.com/office/powerpoint/2010/main" val="556772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78A60807-9469-4BFF-B645-DC5BF48A6AF7}" type="datetimeFigureOut">
              <a:rPr lang="en-US" smtClean="0">
                <a:solidFill>
                  <a:srgbClr val="464653"/>
                </a:solidFill>
              </a:rPr>
              <a:pPr/>
              <a:t>12/6/2020</a:t>
            </a:fld>
            <a:endParaRPr lang="en-US" dirty="0">
              <a:solidFill>
                <a:srgbClr val="464653"/>
              </a:solidFill>
            </a:endParaRPr>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dirty="0">
              <a:solidFill>
                <a:srgbClr val="464653"/>
              </a:solidFill>
            </a:endParaRPr>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6417017A-8284-4D41-A259-DDF5648F2B0E}" type="slidenum">
              <a:rPr lang="en-US" smtClean="0">
                <a:solidFill>
                  <a:srgbClr val="464653"/>
                </a:solidFill>
              </a:rPr>
              <a:pPr/>
              <a:t>‹#›</a:t>
            </a:fld>
            <a:endParaRPr lang="en-US" dirty="0">
              <a:solidFill>
                <a:srgbClr val="464653"/>
              </a:solidFill>
            </a:endParaRPr>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0" name="Isosceles Triangle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27485506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A0F605-1C4C-4F3B-81E5-6DFD7DAD084D}" type="datetimeFigureOut">
              <a:rPr lang="en-US" smtClean="0">
                <a:solidFill>
                  <a:prstClr val="black">
                    <a:tint val="75000"/>
                  </a:prstClr>
                </a:solidFill>
              </a:rPr>
              <a:pPr/>
              <a:t>12/6/2020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747011-5C06-4359-8736-79CFB90986D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3085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78A60807-9469-4BFF-B645-DC5BF48A6AF7}" type="datetimeFigureOut">
              <a:rPr lang="en-US" smtClean="0">
                <a:solidFill>
                  <a:srgbClr val="464653"/>
                </a:solidFill>
              </a:rPr>
              <a:pPr/>
              <a:t>12/6/2020</a:t>
            </a:fld>
            <a:endParaRPr lang="en-US" dirty="0">
              <a:solidFill>
                <a:srgbClr val="464653"/>
              </a:solidFill>
            </a:endParaRPr>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dirty="0">
              <a:solidFill>
                <a:srgbClr val="464653"/>
              </a:solidFill>
            </a:endParaRPr>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6417017A-8284-4D41-A259-DDF5648F2B0E}" type="slidenum">
              <a:rPr lang="en-US" smtClean="0">
                <a:solidFill>
                  <a:srgbClr val="464653"/>
                </a:solidFill>
              </a:rPr>
              <a:pPr/>
              <a:t>‹#›</a:t>
            </a:fld>
            <a:endParaRPr lang="en-US" dirty="0">
              <a:solidFill>
                <a:srgbClr val="464653"/>
              </a:solidFill>
            </a:endParaRPr>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0" name="Isosceles Triangle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9043204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909139-107F-4298-8803-603793FAEF7B}" type="datetimeFigureOut">
              <a:rPr lang="en-US" smtClean="0">
                <a:solidFill>
                  <a:prstClr val="black">
                    <a:tint val="75000"/>
                  </a:prstClr>
                </a:solidFill>
              </a:rPr>
              <a:pPr/>
              <a:t>12/6/2020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39A791-9B18-4247-AFD7-296311FC24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67459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ADFC2-2BE4-4031-A420-2E9218CFE770}" type="datetimeFigureOut">
              <a:rPr lang="en-US" smtClean="0">
                <a:solidFill>
                  <a:prstClr val="black">
                    <a:tint val="75000"/>
                  </a:prstClr>
                </a:solidFill>
              </a:rPr>
              <a:pPr/>
              <a:t>12/6/2020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61C128-30CD-4D6A-A142-AEDF7FFC0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259138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524000" y="1122363"/>
            <a:ext cx="9144000" cy="1595079"/>
          </a:xfrm>
        </p:spPr>
        <p:txBody>
          <a:bodyPr>
            <a:normAutofit fontScale="90000"/>
          </a:bodyPr>
          <a:lstStyle/>
          <a:p>
            <a:r>
              <a:rPr lang="fa-IR" sz="4400" b="1" dirty="0">
                <a:solidFill>
                  <a:srgbClr val="000000"/>
                </a:solidFill>
                <a:cs typeface="B Yagut" panose="00000400000000000000" pitchFamily="2" charset="-78"/>
              </a:rPr>
              <a:t>تغذیه صحیح در دوران بارداری،زایمان و دوران شیردهی، آشنایی با شاخص های لازم برای ارزیابی وضعیت تغذیه ای مادران</a:t>
            </a:r>
            <a:endParaRPr lang="en-US" sz="4400" b="1" dirty="0">
              <a:cs typeface="B Yagut" pitchFamily="2" charset="-78"/>
            </a:endParaRPr>
          </a:p>
        </p:txBody>
      </p:sp>
      <p:sp>
        <p:nvSpPr>
          <p:cNvPr id="3" name="Content Placeholder 2"/>
          <p:cNvSpPr>
            <a:spLocks noGrp="1"/>
          </p:cNvSpPr>
          <p:nvPr>
            <p:ph type="subTitle" idx="1"/>
          </p:nvPr>
        </p:nvSpPr>
        <p:spPr/>
        <p:txBody>
          <a:bodyPr>
            <a:normAutofit/>
          </a:bodyPr>
          <a:lstStyle/>
          <a:p>
            <a:pPr rtl="1"/>
            <a:r>
              <a:rPr lang="fa-IR" sz="3200" b="1" dirty="0">
                <a:solidFill>
                  <a:srgbClr val="000000"/>
                </a:solidFill>
                <a:cs typeface="B Yagut" panose="00000400000000000000" pitchFamily="2" charset="-78"/>
              </a:rPr>
              <a:t>تغذیه صحیح در دوران </a:t>
            </a:r>
            <a:r>
              <a:rPr lang="fa-IR" sz="3200" b="1" dirty="0" smtClean="0">
                <a:solidFill>
                  <a:srgbClr val="000000"/>
                </a:solidFill>
                <a:cs typeface="B Yagut" panose="00000400000000000000" pitchFamily="2" charset="-78"/>
              </a:rPr>
              <a:t>بارداری</a:t>
            </a:r>
          </a:p>
          <a:p>
            <a:pPr rtl="1"/>
            <a:r>
              <a:rPr lang="fa-IR" sz="3200" b="1" smtClean="0">
                <a:solidFill>
                  <a:srgbClr val="000000"/>
                </a:solidFill>
                <a:cs typeface="B Yagut" panose="00000400000000000000" pitchFamily="2" charset="-78"/>
              </a:rPr>
              <a:t>قسمت سوم</a:t>
            </a:r>
            <a:endParaRPr lang="fa-IR" sz="3200" b="1" dirty="0" smtClean="0">
              <a:cs typeface="B Yagut" pitchFamily="2" charset="-78"/>
            </a:endParaRPr>
          </a:p>
        </p:txBody>
      </p:sp>
    </p:spTree>
    <p:extLst>
      <p:ext uri="{BB962C8B-B14F-4D97-AF65-F5344CB8AC3E}">
        <p14:creationId xmlns:p14="http://schemas.microsoft.com/office/powerpoint/2010/main" val="3335234630"/>
      </p:ext>
    </p:extLst>
  </p:cSld>
  <p:clrMapOvr>
    <a:masterClrMapping/>
  </p:clrMapOvr>
  <mc:AlternateContent xmlns:mc="http://schemas.openxmlformats.org/markup-compatibility/2006" xmlns:p14="http://schemas.microsoft.com/office/powerpoint/2010/main">
    <mc:Choice Requires="p14">
      <p:transition spd="slow" p14:dur="2000" advTm="1403"/>
    </mc:Choice>
    <mc:Fallback xmlns="">
      <p:transition spd="slow" advTm="140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b="1" dirty="0">
                <a:cs typeface="B Yagut" panose="00000400000000000000" pitchFamily="2" charset="-78"/>
              </a:rPr>
              <a:t>ید</a:t>
            </a:r>
            <a:endParaRPr lang="en-US" dirty="0">
              <a:cs typeface="B Yagut" panose="00000400000000000000" pitchFamily="2" charset="-78"/>
            </a:endParaRPr>
          </a:p>
        </p:txBody>
      </p:sp>
      <p:sp>
        <p:nvSpPr>
          <p:cNvPr id="3" name="Content Placeholder 2"/>
          <p:cNvSpPr>
            <a:spLocks noGrp="1"/>
          </p:cNvSpPr>
          <p:nvPr>
            <p:ph sz="quarter" idx="1"/>
          </p:nvPr>
        </p:nvSpPr>
        <p:spPr>
          <a:xfrm>
            <a:off x="341194" y="1399540"/>
            <a:ext cx="11696131" cy="4937760"/>
          </a:xfrm>
        </p:spPr>
        <p:txBody>
          <a:bodyPr/>
          <a:lstStyle/>
          <a:p>
            <a:pPr marL="0" indent="0" algn="r" rtl="1">
              <a:lnSpc>
                <a:spcPct val="150000"/>
              </a:lnSpc>
              <a:buNone/>
            </a:pPr>
            <a:r>
              <a:rPr lang="fa-IR" dirty="0" smtClean="0">
                <a:cs typeface="B Yagut" panose="00000400000000000000" pitchFamily="2" charset="-78"/>
              </a:rPr>
              <a:t>در </a:t>
            </a:r>
            <a:r>
              <a:rPr lang="fa-IR" dirty="0">
                <a:cs typeface="B Yagut" panose="00000400000000000000" pitchFamily="2" charset="-78"/>
              </a:rPr>
              <a:t>دوران بارداری مادر نیاز به 150 میکروگرم ید دارد که بخشی از آن با مصرف کم نمک یددار تصفیه شده و بخشی دیگر با استفاده از مکمل ید تامین می‌شود</a:t>
            </a:r>
            <a:r>
              <a:rPr lang="fa-IR" dirty="0" smtClean="0">
                <a:cs typeface="B Yagut" panose="00000400000000000000" pitchFamily="2" charset="-78"/>
              </a:rPr>
              <a:t>.</a:t>
            </a:r>
            <a:endParaRPr lang="en-US" dirty="0" smtClean="0">
              <a:cs typeface="B Yagut" panose="00000400000000000000" pitchFamily="2" charset="-78"/>
            </a:endParaRPr>
          </a:p>
          <a:p>
            <a:pPr marL="0" indent="0" algn="r" rtl="1">
              <a:lnSpc>
                <a:spcPct val="150000"/>
              </a:lnSpc>
              <a:buNone/>
            </a:pPr>
            <a:r>
              <a:rPr lang="fa-IR" dirty="0" smtClean="0">
                <a:cs typeface="B Yagut" panose="00000400000000000000" pitchFamily="2" charset="-78"/>
              </a:rPr>
              <a:t> </a:t>
            </a:r>
            <a:r>
              <a:rPr lang="fa-IR" dirty="0">
                <a:cs typeface="B Yagut" panose="00000400000000000000" pitchFamily="2" charset="-78"/>
              </a:rPr>
              <a:t>در این راستا مکمل ید بصورت ترکیب با اسید فولیک بنام </a:t>
            </a:r>
            <a:r>
              <a:rPr lang="fa-IR" dirty="0" smtClean="0">
                <a:cs typeface="B Yagut" panose="00000400000000000000" pitchFamily="2" charset="-78"/>
              </a:rPr>
              <a:t>یدوفولیک </a:t>
            </a:r>
            <a:r>
              <a:rPr lang="fa-IR" dirty="0">
                <a:cs typeface="B Yagut" panose="00000400000000000000" pitchFamily="2" charset="-78"/>
              </a:rPr>
              <a:t>تولید شده است</a:t>
            </a:r>
            <a:r>
              <a:rPr lang="fa-IR" dirty="0" smtClean="0">
                <a:cs typeface="B Yagut" panose="00000400000000000000" pitchFamily="2" charset="-78"/>
              </a:rPr>
              <a:t>.</a:t>
            </a:r>
            <a:endParaRPr lang="en-US" dirty="0" smtClean="0">
              <a:cs typeface="B Yagut" panose="00000400000000000000" pitchFamily="2" charset="-78"/>
            </a:endParaRPr>
          </a:p>
          <a:p>
            <a:pPr marL="0" indent="0" algn="r" rtl="1">
              <a:lnSpc>
                <a:spcPct val="150000"/>
              </a:lnSpc>
              <a:buNone/>
            </a:pPr>
            <a:r>
              <a:rPr lang="fa-IR" dirty="0" smtClean="0">
                <a:cs typeface="B Yagut" panose="00000400000000000000" pitchFamily="2" charset="-78"/>
              </a:rPr>
              <a:t>قرص یدوفولیک برای بیمارانی که لووتیروکسین مصرف می کنند بلامانع بوه وفقط در پرکاری تیرویید منع مصرف دارد.</a:t>
            </a:r>
            <a:endParaRPr lang="en-US" dirty="0">
              <a:cs typeface="B Yagut" panose="00000400000000000000" pitchFamily="2" charset="-78"/>
            </a:endParaRPr>
          </a:p>
          <a:p>
            <a:pPr marL="0" indent="0" algn="r" rtl="1">
              <a:lnSpc>
                <a:spcPct val="150000"/>
              </a:lnSpc>
              <a:buNone/>
            </a:pPr>
            <a:endParaRPr lang="en-US"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477" y="4528593"/>
            <a:ext cx="2808312" cy="2329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48841023"/>
      </p:ext>
    </p:extLst>
  </p:cSld>
  <p:clrMapOvr>
    <a:masterClrMapping/>
  </p:clrMapOvr>
  <mc:AlternateContent xmlns:mc="http://schemas.openxmlformats.org/markup-compatibility/2006" xmlns:p14="http://schemas.microsoft.com/office/powerpoint/2010/main">
    <mc:Choice Requires="p14">
      <p:transition spd="slow" p14:dur="2000" advTm="68076"/>
    </mc:Choice>
    <mc:Fallback xmlns="">
      <p:transition spd="slow" advTm="68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332656"/>
            <a:ext cx="8229600" cy="1188368"/>
          </a:xfrm>
        </p:spPr>
        <p:txBody>
          <a:bodyPr>
            <a:noAutofit/>
          </a:bodyPr>
          <a:lstStyle/>
          <a:p>
            <a:pPr algn="ctr" rtl="1"/>
            <a:r>
              <a:rPr lang="ar-SA" sz="4000" b="1" dirty="0">
                <a:cs typeface="B Yagut" pitchFamily="2" charset="-78"/>
              </a:rPr>
              <a:t>نکات قابل توجه در مصرف مکملها</a:t>
            </a:r>
            <a:r>
              <a:rPr lang="en-US" sz="4000" b="1" dirty="0">
                <a:cs typeface="B Yagut" pitchFamily="2" charset="-78"/>
              </a:rPr>
              <a:t/>
            </a:r>
            <a:br>
              <a:rPr lang="en-US" sz="4000" b="1" dirty="0">
                <a:cs typeface="B Yagut" pitchFamily="2" charset="-78"/>
              </a:rPr>
            </a:br>
            <a:endParaRPr lang="en-US" sz="4000" b="1" dirty="0">
              <a:cs typeface="B Yagut" pitchFamily="2" charset="-78"/>
            </a:endParaRPr>
          </a:p>
        </p:txBody>
      </p:sp>
      <p:sp>
        <p:nvSpPr>
          <p:cNvPr id="3" name="Content Placeholder 2"/>
          <p:cNvSpPr>
            <a:spLocks noGrp="1"/>
          </p:cNvSpPr>
          <p:nvPr>
            <p:ph sz="quarter" idx="1"/>
          </p:nvPr>
        </p:nvSpPr>
        <p:spPr>
          <a:xfrm>
            <a:off x="313899" y="1556792"/>
            <a:ext cx="11641540" cy="4937760"/>
          </a:xfrm>
        </p:spPr>
        <p:txBody>
          <a:bodyPr>
            <a:normAutofit/>
          </a:bodyPr>
          <a:lstStyle/>
          <a:p>
            <a:pPr marL="0" indent="0" algn="r" rtl="1">
              <a:lnSpc>
                <a:spcPct val="150000"/>
              </a:lnSpc>
              <a:buNone/>
            </a:pPr>
            <a:r>
              <a:rPr lang="fa-IR" dirty="0"/>
              <a:t> </a:t>
            </a:r>
            <a:r>
              <a:rPr lang="fa-IR" dirty="0">
                <a:cs typeface="B Yagut" panose="00000400000000000000" pitchFamily="2" charset="-78"/>
              </a:rPr>
              <a:t>کلیه زنانی که قصد بارداری دارند از 3 ماه قبل بارداری و یا به محض اطلاع از بارداری روزانه یک عدد مکمل یدوفولیک که حاوی 150 میکروگرم ید و 500 میکروگرم اسیدفولیک می‌باشد تا شروع هفته 16 بارداری داده شود. </a:t>
            </a:r>
            <a:endParaRPr lang="en-US" dirty="0">
              <a:cs typeface="B Yagut" panose="00000400000000000000" pitchFamily="2" charset="-78"/>
            </a:endParaRPr>
          </a:p>
          <a:p>
            <a:pPr marL="0" indent="0" algn="r" rtl="1">
              <a:lnSpc>
                <a:spcPct val="150000"/>
              </a:lnSpc>
              <a:buNone/>
            </a:pPr>
            <a:r>
              <a:rPr lang="fa-IR" dirty="0">
                <a:cs typeface="B Yagut" panose="00000400000000000000" pitchFamily="2" charset="-78"/>
              </a:rPr>
              <a:t>از پایان ماه چهارم بارداری تا 3 ماه پس از زایمان مکمل مولتی ویتامین حاوی 150 میکروگرم ید به کلیه مادران باردار داده شود.</a:t>
            </a:r>
            <a:endParaRPr lang="en-US" dirty="0">
              <a:cs typeface="B Yagut" panose="00000400000000000000" pitchFamily="2" charset="-78"/>
            </a:endParaRPr>
          </a:p>
          <a:p>
            <a:pPr marL="0" indent="0" algn="r" rtl="1">
              <a:lnSpc>
                <a:spcPct val="150000"/>
              </a:lnSpc>
              <a:buNone/>
            </a:pPr>
            <a:r>
              <a:rPr lang="fa-IR" dirty="0">
                <a:cs typeface="B Yagut" panose="00000400000000000000" pitchFamily="2" charset="-78"/>
              </a:rPr>
              <a:t> بدیهی است از شروع هفته 16 که مکمل مولتی ویتامین مینرال حاوی 150 میکروگرم ید مصرف می‌شود مکمل یدوفولیک نباید استفاده شود. </a:t>
            </a:r>
            <a:endParaRPr lang="en-US" dirty="0">
              <a:cs typeface="B Yagut" panose="00000400000000000000" pitchFamily="2" charset="-78"/>
            </a:endParaRPr>
          </a:p>
          <a:p>
            <a:pPr marL="0" indent="0" algn="r">
              <a:lnSpc>
                <a:spcPct val="150000"/>
              </a:lnSpc>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30813413"/>
      </p:ext>
    </p:extLst>
  </p:cSld>
  <p:clrMapOvr>
    <a:masterClrMapping/>
  </p:clrMapOvr>
  <mc:AlternateContent xmlns:mc="http://schemas.openxmlformats.org/markup-compatibility/2006" xmlns:p14="http://schemas.microsoft.com/office/powerpoint/2010/main">
    <mc:Choice Requires="p14">
      <p:transition spd="slow" p14:dur="2000" advTm="76262"/>
    </mc:Choice>
    <mc:Fallback xmlns="">
      <p:transition spd="slow" advTm="76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560" y="836712"/>
            <a:ext cx="8229600" cy="990600"/>
          </a:xfrm>
        </p:spPr>
        <p:txBody>
          <a:bodyPr>
            <a:noAutofit/>
          </a:bodyPr>
          <a:lstStyle/>
          <a:p>
            <a:pPr algn="ctr" rtl="1"/>
            <a:r>
              <a:rPr lang="fa-IR" sz="4000" b="1" dirty="0">
                <a:cs typeface="B Yagut" pitchFamily="2" charset="-78"/>
              </a:rPr>
              <a:t>ادامه </a:t>
            </a:r>
            <a:r>
              <a:rPr lang="ar-SA" sz="4000" b="1" dirty="0" smtClean="0">
                <a:cs typeface="B Yagut" pitchFamily="2" charset="-78"/>
              </a:rPr>
              <a:t>نکات </a:t>
            </a:r>
            <a:r>
              <a:rPr lang="ar-SA" sz="4000" b="1" dirty="0">
                <a:cs typeface="B Yagut" pitchFamily="2" charset="-78"/>
              </a:rPr>
              <a:t>قابل توجه در مصرف </a:t>
            </a:r>
            <a:r>
              <a:rPr lang="ar-SA" sz="4000" b="1" dirty="0" smtClean="0">
                <a:cs typeface="B Yagut" pitchFamily="2" charset="-78"/>
              </a:rPr>
              <a:t>مکملها</a:t>
            </a:r>
            <a:r>
              <a:rPr lang="en-US" sz="4000" b="1" dirty="0">
                <a:cs typeface="B Yagut" pitchFamily="2" charset="-78"/>
              </a:rPr>
              <a:t/>
            </a:r>
            <a:br>
              <a:rPr lang="en-US" sz="4000" b="1" dirty="0">
                <a:cs typeface="B Yagut" pitchFamily="2" charset="-78"/>
              </a:rPr>
            </a:br>
            <a:endParaRPr lang="en-US" sz="4000" dirty="0">
              <a:cs typeface="B Yagut" panose="00000400000000000000" pitchFamily="2" charset="-78"/>
            </a:endParaRPr>
          </a:p>
        </p:txBody>
      </p:sp>
      <p:sp>
        <p:nvSpPr>
          <p:cNvPr id="3" name="Content Placeholder 2"/>
          <p:cNvSpPr>
            <a:spLocks noGrp="1"/>
          </p:cNvSpPr>
          <p:nvPr>
            <p:ph idx="1"/>
          </p:nvPr>
        </p:nvSpPr>
        <p:spPr>
          <a:xfrm>
            <a:off x="191069" y="1772816"/>
            <a:ext cx="11450471" cy="4968552"/>
          </a:xfrm>
        </p:spPr>
        <p:txBody>
          <a:bodyPr>
            <a:noAutofit/>
          </a:bodyPr>
          <a:lstStyle/>
          <a:p>
            <a:pPr marL="0" marR="542290" indent="0" algn="just" rtl="1" fontAlgn="base">
              <a:lnSpc>
                <a:spcPct val="150000"/>
              </a:lnSpc>
              <a:spcBef>
                <a:spcPts val="0"/>
              </a:spcBef>
              <a:spcAft>
                <a:spcPts val="460"/>
              </a:spcAft>
              <a:buClr>
                <a:srgbClr val="000000"/>
              </a:buClr>
              <a:buSzPts val="1200"/>
              <a:buNone/>
            </a:pPr>
            <a:r>
              <a:rPr lang="ar-SA" dirty="0">
                <a:solidFill>
                  <a:srgbClr val="000000"/>
                </a:solidFill>
                <a:latin typeface="Calibri" panose="020F0502020204030204" pitchFamily="34" charset="0"/>
                <a:ea typeface="Calibri" panose="020F0502020204030204" pitchFamily="34" charset="0"/>
                <a:cs typeface="B Yagut" panose="00000400000000000000" pitchFamily="2" charset="-78"/>
              </a:rPr>
              <a:t>سولفات آهن، مدفوع را تيره و سياه رنگ مي كند. </a:t>
            </a:r>
            <a:endParaRPr lang="en-US" dirty="0">
              <a:solidFill>
                <a:srgbClr val="000000"/>
              </a:solidFill>
              <a:latin typeface="Calibri" panose="020F0502020204030204" pitchFamily="34" charset="0"/>
              <a:ea typeface="Calibri" panose="020F0502020204030204" pitchFamily="34" charset="0"/>
              <a:cs typeface="B Yagut" panose="00000400000000000000" pitchFamily="2" charset="-78"/>
            </a:endParaRPr>
          </a:p>
          <a:p>
            <a:pPr marL="0" marR="542290" indent="0" algn="just" rtl="1" fontAlgn="base">
              <a:lnSpc>
                <a:spcPct val="150000"/>
              </a:lnSpc>
              <a:spcBef>
                <a:spcPts val="0"/>
              </a:spcBef>
              <a:spcAft>
                <a:spcPts val="1395"/>
              </a:spcAft>
              <a:buClr>
                <a:srgbClr val="000000"/>
              </a:buClr>
              <a:buSzPts val="1200"/>
              <a:buNone/>
            </a:pPr>
            <a:r>
              <a:rPr lang="ar-SA" dirty="0">
                <a:solidFill>
                  <a:srgbClr val="000000"/>
                </a:solidFill>
                <a:latin typeface="Calibri" panose="020F0502020204030204" pitchFamily="34" charset="0"/>
                <a:ea typeface="Calibri" panose="020F0502020204030204" pitchFamily="34" charset="0"/>
                <a:cs typeface="B Yagut" panose="00000400000000000000" pitchFamily="2" charset="-78"/>
              </a:rPr>
              <a:t>فرآورده های آهن را نبايد به همراه شير، چای، قهوه، دم كرده های گياهي و داروهای ضد اسيد معده مصرف كرد. </a:t>
            </a:r>
            <a:endParaRPr lang="en-US" dirty="0">
              <a:solidFill>
                <a:srgbClr val="000000"/>
              </a:solidFill>
              <a:latin typeface="Calibri" panose="020F0502020204030204" pitchFamily="34" charset="0"/>
              <a:ea typeface="Calibri" panose="020F0502020204030204" pitchFamily="34" charset="0"/>
              <a:cs typeface="B Yagut" panose="00000400000000000000" pitchFamily="2" charset="-78"/>
            </a:endParaRPr>
          </a:p>
          <a:p>
            <a:pPr marL="0" marR="542290" indent="0" algn="just" rtl="1" fontAlgn="base">
              <a:lnSpc>
                <a:spcPct val="150000"/>
              </a:lnSpc>
              <a:spcBef>
                <a:spcPts val="0"/>
              </a:spcBef>
              <a:spcAft>
                <a:spcPts val="1395"/>
              </a:spcAft>
              <a:buClr>
                <a:srgbClr val="000000"/>
              </a:buClr>
              <a:buSzPts val="1200"/>
              <a:buNone/>
            </a:pPr>
            <a:r>
              <a:rPr lang="fa-IR" dirty="0" smtClean="0">
                <a:cs typeface="B Yagut" panose="00000400000000000000" pitchFamily="2" charset="-78"/>
              </a:rPr>
              <a:t>با </a:t>
            </a:r>
            <a:r>
              <a:rPr lang="fa-IR" dirty="0">
                <a:cs typeface="B Yagut" panose="00000400000000000000" pitchFamily="2" charset="-78"/>
              </a:rPr>
              <a:t>مصرف قرص آهن احتمال بروز عوارضی مثل تهوع، درد معده و سایر عوارض گوارشی وجود دارد. </a:t>
            </a:r>
            <a:r>
              <a:rPr lang="fa-IR" dirty="0">
                <a:solidFill>
                  <a:srgbClr val="000000"/>
                </a:solidFill>
                <a:latin typeface="Calibri" panose="020F0502020204030204" pitchFamily="34" charset="0"/>
                <a:cs typeface="B Yagut" panose="00000400000000000000" pitchFamily="2" charset="-78"/>
              </a:rPr>
              <a:t>به </a:t>
            </a:r>
            <a:r>
              <a:rPr lang="ar-SA" dirty="0">
                <a:solidFill>
                  <a:srgbClr val="000000"/>
                </a:solidFill>
                <a:latin typeface="Calibri" panose="020F0502020204030204" pitchFamily="34" charset="0"/>
                <a:ea typeface="Calibri" panose="020F0502020204030204" pitchFamily="34" charset="0"/>
                <a:cs typeface="B Yagut" panose="00000400000000000000" pitchFamily="2" charset="-78"/>
              </a:rPr>
              <a:t>زنان باردار آموزش دهيد كه</a:t>
            </a:r>
            <a:r>
              <a:rPr lang="fa-IR" dirty="0">
                <a:cs typeface="B Yagut" panose="00000400000000000000" pitchFamily="2" charset="-78"/>
              </a:rPr>
              <a:t> برای کاهش این عوارض،</a:t>
            </a:r>
            <a:r>
              <a:rPr lang="ar-SA" dirty="0">
                <a:solidFill>
                  <a:srgbClr val="000000"/>
                </a:solidFill>
                <a:latin typeface="Calibri" panose="020F0502020204030204" pitchFamily="34" charset="0"/>
                <a:ea typeface="Calibri" panose="020F0502020204030204" pitchFamily="34" charset="0"/>
                <a:cs typeface="B Yagut" panose="00000400000000000000" pitchFamily="2" charset="-78"/>
              </a:rPr>
              <a:t> قرص آهن را حتماً بعد از غذا و قبل از خواب مصرف </a:t>
            </a:r>
            <a:r>
              <a:rPr lang="ar-SA" dirty="0" smtClean="0">
                <a:solidFill>
                  <a:srgbClr val="000000"/>
                </a:solidFill>
                <a:latin typeface="Calibri" panose="020F0502020204030204" pitchFamily="34" charset="0"/>
                <a:ea typeface="Calibri" panose="020F0502020204030204" pitchFamily="34" charset="0"/>
                <a:cs typeface="B Yagut" panose="00000400000000000000" pitchFamily="2" charset="-78"/>
              </a:rPr>
              <a:t>نمايند</a:t>
            </a:r>
            <a:r>
              <a:rPr lang="fa-IR" dirty="0" smtClean="0">
                <a:solidFill>
                  <a:srgbClr val="000000"/>
                </a:solidFill>
                <a:latin typeface="Calibri" panose="020F0502020204030204" pitchFamily="34" charset="0"/>
                <a:ea typeface="Calibri" panose="020F0502020204030204" pitchFamily="34" charset="0"/>
                <a:cs typeface="B Yagut" panose="00000400000000000000" pitchFamily="2" charset="-78"/>
              </a:rPr>
              <a:t>.</a:t>
            </a:r>
            <a:endParaRPr lang="en-US" dirty="0">
              <a:solidFill>
                <a:srgbClr val="000000"/>
              </a:solidFill>
              <a:latin typeface="Calibri" panose="020F0502020204030204" pitchFamily="34" charset="0"/>
              <a:ea typeface="Calibri" panose="020F0502020204030204" pitchFamily="34" charset="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33073281"/>
      </p:ext>
    </p:extLst>
  </p:cSld>
  <p:clrMapOvr>
    <a:masterClrMapping/>
  </p:clrMapOvr>
  <mc:AlternateContent xmlns:mc="http://schemas.openxmlformats.org/markup-compatibility/2006" xmlns:p14="http://schemas.microsoft.com/office/powerpoint/2010/main">
    <mc:Choice Requires="p14">
      <p:transition spd="slow" p14:dur="2000" advTm="125128"/>
    </mc:Choice>
    <mc:Fallback xmlns="">
      <p:transition spd="slow" advTm="125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4000" b="1" dirty="0">
                <a:cs typeface="B Yagut" pitchFamily="2" charset="-78"/>
              </a:rPr>
              <a:t>ویتامین </a:t>
            </a:r>
            <a:r>
              <a:rPr lang="en-US" sz="4000" b="1" dirty="0">
                <a:cs typeface="B Yagut" pitchFamily="2" charset="-78"/>
              </a:rPr>
              <a:t>D</a:t>
            </a:r>
          </a:p>
        </p:txBody>
      </p:sp>
      <p:sp>
        <p:nvSpPr>
          <p:cNvPr id="3" name="Content Placeholder 2"/>
          <p:cNvSpPr>
            <a:spLocks noGrp="1"/>
          </p:cNvSpPr>
          <p:nvPr>
            <p:ph sz="quarter" idx="1"/>
          </p:nvPr>
        </p:nvSpPr>
        <p:spPr>
          <a:xfrm>
            <a:off x="286603" y="1825625"/>
            <a:ext cx="11752997" cy="4752596"/>
          </a:xfrm>
        </p:spPr>
        <p:txBody>
          <a:bodyPr/>
          <a:lstStyle/>
          <a:p>
            <a:pPr marL="0" indent="0" algn="r" rtl="1">
              <a:lnSpc>
                <a:spcPct val="150000"/>
              </a:lnSpc>
              <a:buNone/>
            </a:pPr>
            <a:r>
              <a:rPr lang="fa-IR" dirty="0" smtClean="0">
                <a:cs typeface="B Yagut" pitchFamily="2" charset="-78"/>
              </a:rPr>
              <a:t>اثرات ويتامين </a:t>
            </a:r>
            <a:r>
              <a:rPr lang="en-US" dirty="0">
                <a:cs typeface="B Yagut" pitchFamily="2" charset="-78"/>
              </a:rPr>
              <a:t>D </a:t>
            </a:r>
            <a:r>
              <a:rPr lang="fa-IR" dirty="0" smtClean="0">
                <a:cs typeface="B Yagut" pitchFamily="2" charset="-78"/>
              </a:rPr>
              <a:t> در بارداری</a:t>
            </a:r>
            <a:r>
              <a:rPr lang="fa-IR" dirty="0">
                <a:cs typeface="B Yagut" pitchFamily="2" charset="-78"/>
              </a:rPr>
              <a:t> </a:t>
            </a:r>
            <a:r>
              <a:rPr lang="fa-IR" dirty="0" smtClean="0">
                <a:cs typeface="B Yagut" pitchFamily="2" charset="-78"/>
              </a:rPr>
              <a:t>شامل :</a:t>
            </a:r>
          </a:p>
          <a:p>
            <a:pPr algn="r" rtl="1">
              <a:lnSpc>
                <a:spcPct val="150000"/>
              </a:lnSpc>
              <a:buFont typeface="Wingdings" pitchFamily="2" charset="2"/>
              <a:buChar char="Ø"/>
            </a:pPr>
            <a:r>
              <a:rPr lang="fa-IR" dirty="0" smtClean="0">
                <a:cs typeface="B Yagut" pitchFamily="2" charset="-78"/>
              </a:rPr>
              <a:t>افزايش </a:t>
            </a:r>
            <a:r>
              <a:rPr lang="fa-IR" dirty="0">
                <a:cs typeface="B Yagut" pitchFamily="2" charset="-78"/>
              </a:rPr>
              <a:t>عملكرد ايمنى و تكامل مغز </a:t>
            </a:r>
            <a:r>
              <a:rPr lang="fa-IR" dirty="0" smtClean="0">
                <a:cs typeface="B Yagut" pitchFamily="2" charset="-78"/>
              </a:rPr>
              <a:t>می باشد. </a:t>
            </a:r>
          </a:p>
          <a:p>
            <a:pPr algn="r" rtl="1">
              <a:lnSpc>
                <a:spcPct val="150000"/>
              </a:lnSpc>
              <a:buFont typeface="Wingdings" pitchFamily="2" charset="2"/>
              <a:buChar char="Ø"/>
            </a:pPr>
            <a:r>
              <a:rPr lang="fa-IR" dirty="0" smtClean="0">
                <a:cs typeface="B Yagut" pitchFamily="2" charset="-78"/>
              </a:rPr>
              <a:t>شواهد </a:t>
            </a:r>
            <a:r>
              <a:rPr lang="fa-IR" dirty="0">
                <a:cs typeface="B Yagut" pitchFamily="2" charset="-78"/>
              </a:rPr>
              <a:t>نشان </a:t>
            </a:r>
            <a:r>
              <a:rPr lang="fa-IR" dirty="0" smtClean="0">
                <a:cs typeface="B Yagut" pitchFamily="2" charset="-78"/>
              </a:rPr>
              <a:t>مى دهد </a:t>
            </a:r>
            <a:r>
              <a:rPr lang="fa-IR" dirty="0">
                <a:cs typeface="B Yagut" pitchFamily="2" charset="-78"/>
              </a:rPr>
              <a:t>سطوح پايين ويتامين </a:t>
            </a:r>
            <a:r>
              <a:rPr lang="en-US" dirty="0">
                <a:cs typeface="B Yagut" pitchFamily="2" charset="-78"/>
              </a:rPr>
              <a:t>D </a:t>
            </a:r>
            <a:r>
              <a:rPr lang="fa-IR" dirty="0" smtClean="0">
                <a:cs typeface="B Yagut" pitchFamily="2" charset="-78"/>
              </a:rPr>
              <a:t> در </a:t>
            </a:r>
            <a:r>
              <a:rPr lang="fa-IR" dirty="0">
                <a:cs typeface="B Yagut" pitchFamily="2" charset="-78"/>
              </a:rPr>
              <a:t>طى باردارى فرد را مستعد ابتلا به </a:t>
            </a:r>
            <a:r>
              <a:rPr lang="fa-IR" dirty="0" smtClean="0">
                <a:cs typeface="B Yagut" pitchFamily="2" charset="-78"/>
              </a:rPr>
              <a:t>پره اكلامپســى می كند</a:t>
            </a:r>
            <a:r>
              <a:rPr lang="fa-IR" dirty="0">
                <a:cs typeface="B Yagut" pitchFamily="2" charset="-78"/>
              </a:rPr>
              <a:t>. </a:t>
            </a:r>
            <a:endParaRPr lang="fa-IR" dirty="0" smtClean="0">
              <a:cs typeface="B Yagut" pitchFamily="2" charset="-78"/>
            </a:endParaRPr>
          </a:p>
          <a:p>
            <a:pPr algn="r" rtl="1">
              <a:lnSpc>
                <a:spcPct val="150000"/>
              </a:lnSpc>
              <a:buFont typeface="Wingdings" pitchFamily="2" charset="2"/>
              <a:buChar char="Ø"/>
            </a:pPr>
            <a:r>
              <a:rPr lang="fa-IR" dirty="0" smtClean="0">
                <a:cs typeface="B Yagut" pitchFamily="2" charset="-78"/>
              </a:rPr>
              <a:t>كمبود </a:t>
            </a:r>
            <a:r>
              <a:rPr lang="fa-IR" dirty="0">
                <a:cs typeface="B Yagut" pitchFamily="2" charset="-78"/>
              </a:rPr>
              <a:t>ويتامين </a:t>
            </a:r>
            <a:r>
              <a:rPr lang="en-US" dirty="0">
                <a:cs typeface="B Yagut" pitchFamily="2" charset="-78"/>
              </a:rPr>
              <a:t>D </a:t>
            </a:r>
            <a:r>
              <a:rPr lang="fa-IR" dirty="0" smtClean="0">
                <a:cs typeface="B Yagut" pitchFamily="2" charset="-78"/>
              </a:rPr>
              <a:t> در </a:t>
            </a:r>
            <a:r>
              <a:rPr lang="fa-IR" dirty="0">
                <a:cs typeface="B Yagut" pitchFamily="2" charset="-78"/>
              </a:rPr>
              <a:t>مادر باهيپوكلســمى نوزادى </a:t>
            </a:r>
            <a:r>
              <a:rPr lang="fa-IR" dirty="0" smtClean="0">
                <a:cs typeface="B Yagut" pitchFamily="2" charset="-78"/>
              </a:rPr>
              <a:t>و</a:t>
            </a:r>
            <a:r>
              <a:rPr lang="en-US" dirty="0" smtClean="0">
                <a:cs typeface="B Yagut" pitchFamily="2" charset="-78"/>
              </a:rPr>
              <a:t> </a:t>
            </a:r>
            <a:r>
              <a:rPr lang="fa-IR" dirty="0" smtClean="0">
                <a:cs typeface="B Yagut" pitchFamily="2" charset="-78"/>
              </a:rPr>
              <a:t>هيپوپلازى </a:t>
            </a:r>
            <a:r>
              <a:rPr lang="fa-IR" dirty="0">
                <a:cs typeface="B Yagut" pitchFamily="2" charset="-78"/>
              </a:rPr>
              <a:t>ميناى دندان در كودكى، ارتباط دارد. </a:t>
            </a:r>
            <a:endParaRPr lang="en-US"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18878932"/>
      </p:ext>
    </p:extLst>
  </p:cSld>
  <p:clrMapOvr>
    <a:masterClrMapping/>
  </p:clrMapOvr>
  <mc:AlternateContent xmlns:mc="http://schemas.openxmlformats.org/markup-compatibility/2006" xmlns:p14="http://schemas.microsoft.com/office/powerpoint/2010/main">
    <mc:Choice Requires="p14">
      <p:transition spd="slow" p14:dur="2000" advTm="59631"/>
    </mc:Choice>
    <mc:Fallback xmlns="">
      <p:transition spd="slow" advTm="59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sz="4000" b="1" dirty="0" smtClean="0">
                <a:latin typeface="YagutB"/>
                <a:cs typeface="B Yagut" pitchFamily="2" charset="-78"/>
              </a:rPr>
              <a:t>کم</a:t>
            </a:r>
            <a:r>
              <a:rPr lang="fa-IR" sz="4000" b="1" dirty="0">
                <a:cs typeface="B Yagut" pitchFamily="2" charset="-78"/>
              </a:rPr>
              <a:t>بود ویتامین</a:t>
            </a:r>
            <a:r>
              <a:rPr lang="en-US" sz="4000" b="1" dirty="0">
                <a:cs typeface="B Yagut" pitchFamily="2" charset="-78"/>
              </a:rPr>
              <a:t>D</a:t>
            </a:r>
            <a:r>
              <a:rPr lang="fa-IR" sz="4000" b="1" dirty="0">
                <a:cs typeface="B Yagut" pitchFamily="2" charset="-78"/>
              </a:rPr>
              <a:t> وهیپوپلازی مینای دندان</a:t>
            </a:r>
            <a:endParaRPr lang="en-US" sz="4000" b="1" dirty="0">
              <a:cs typeface="B Yagut" pitchFamily="2" charset="-78"/>
            </a:endParaRPr>
          </a:p>
        </p:txBody>
      </p:sp>
      <p:sp>
        <p:nvSpPr>
          <p:cNvPr id="3" name="Content Placeholder 2"/>
          <p:cNvSpPr>
            <a:spLocks noGrp="1"/>
          </p:cNvSpPr>
          <p:nvPr>
            <p:ph idx="1"/>
          </p:nvPr>
        </p:nvSpPr>
        <p:spPr/>
        <p:txBody>
          <a:bodyPr>
            <a:noAutofit/>
          </a:bodyPr>
          <a:lstStyle/>
          <a:p>
            <a:pPr algn="r" rtl="1"/>
            <a:r>
              <a:rPr lang="fa-IR" dirty="0">
                <a:cs typeface="B Yagut" pitchFamily="2" charset="-78"/>
              </a:rPr>
              <a:t>هیپوپلازی مینای دندان تنها زمانی اتفاق می افتد که دندانها هنوز در حال رشد هستندو می تواند هم دندانهای شیری و هم دندانهای دائمی را تحت تاثیر قرار دهد.این شرایط منجر به نازکی مینای دندان شده و دندانها را مستعد پوسیدگی می کند.علایم بصری آن وجود لکه های سفید، فرورفتگی و شیار روی لایه بیرونی دندانها</a:t>
            </a:r>
          </a:p>
          <a:p>
            <a:pPr algn="r" rtl="1"/>
            <a:r>
              <a:rPr lang="fa-IR" dirty="0">
                <a:cs typeface="B Yagut" pitchFamily="2" charset="-78"/>
              </a:rPr>
              <a:t>علل:</a:t>
            </a:r>
          </a:p>
          <a:p>
            <a:pPr algn="r" rtl="1"/>
            <a:r>
              <a:rPr lang="fa-IR" dirty="0">
                <a:cs typeface="B Yagut" pitchFamily="2" charset="-78"/>
              </a:rPr>
              <a:t>کمبود ویتامین </a:t>
            </a:r>
            <a:r>
              <a:rPr lang="en-US" dirty="0">
                <a:cs typeface="B Yagut" pitchFamily="2" charset="-78"/>
              </a:rPr>
              <a:t>D</a:t>
            </a:r>
            <a:r>
              <a:rPr lang="fa-IR" dirty="0">
                <a:cs typeface="B Yagut" pitchFamily="2" charset="-78"/>
              </a:rPr>
              <a:t> مادر </a:t>
            </a:r>
            <a:r>
              <a:rPr lang="en-US" dirty="0">
                <a:cs typeface="B Yagut" pitchFamily="2" charset="-78"/>
              </a:rPr>
              <a:t>a</a:t>
            </a:r>
            <a:r>
              <a:rPr lang="fa-IR" dirty="0">
                <a:cs typeface="B Yagut" pitchFamily="2" charset="-78"/>
              </a:rPr>
              <a:t>در دوران بارداری</a:t>
            </a:r>
          </a:p>
          <a:p>
            <a:pPr algn="r" rtl="1"/>
            <a:r>
              <a:rPr lang="fa-IR" dirty="0">
                <a:cs typeface="B Yagut" pitchFamily="2" charset="-78"/>
              </a:rPr>
              <a:t>سیگار کشیدن مادر در طول دوران بارداری</a:t>
            </a:r>
          </a:p>
          <a:p>
            <a:pPr algn="r" rtl="1"/>
            <a:r>
              <a:rPr lang="fa-IR" dirty="0">
                <a:cs typeface="B Yagut" pitchFamily="2" charset="-78"/>
              </a:rPr>
              <a:t>استفاده مادر از مواد مخدردر طول دوران بارداری</a:t>
            </a:r>
          </a:p>
          <a:p>
            <a:pPr algn="r" rtl="1"/>
            <a:r>
              <a:rPr lang="fa-IR" dirty="0">
                <a:cs typeface="B Yagut" pitchFamily="2" charset="-78"/>
              </a:rPr>
              <a:t>تولد زودرس یا وزن کم جنین</a:t>
            </a:r>
          </a:p>
          <a:p>
            <a:pPr algn="r" rtl="1"/>
            <a:r>
              <a:rPr lang="fa-IR" dirty="0">
                <a:cs typeface="B Yagut" pitchFamily="2" charset="-78"/>
              </a:rPr>
              <a:t>عفونت مادر یا جنین در طی دوران بارداری</a:t>
            </a:r>
            <a:endParaRPr lang="en-US" dirty="0">
              <a:cs typeface="B Yagut" pitchFamily="2" charset="-78"/>
            </a:endParaRPr>
          </a:p>
        </p:txBody>
      </p:sp>
      <p:pic>
        <p:nvPicPr>
          <p:cNvPr id="4" name="Picture 3"/>
          <p:cNvPicPr>
            <a:picLocks noChangeAspect="1"/>
          </p:cNvPicPr>
          <p:nvPr/>
        </p:nvPicPr>
        <p:blipFill>
          <a:blip r:embed="rId4"/>
          <a:stretch>
            <a:fillRect/>
          </a:stretch>
        </p:blipFill>
        <p:spPr>
          <a:xfrm>
            <a:off x="1167900" y="4001294"/>
            <a:ext cx="2619375" cy="174307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71907815"/>
      </p:ext>
    </p:extLst>
  </p:cSld>
  <p:clrMapOvr>
    <a:masterClrMapping/>
  </p:clrMapOvr>
  <mc:AlternateContent xmlns:mc="http://schemas.openxmlformats.org/markup-compatibility/2006" xmlns:p14="http://schemas.microsoft.com/office/powerpoint/2010/main">
    <mc:Choice Requires="p14">
      <p:transition spd="slow" p14:dur="2000" advTm="96588"/>
    </mc:Choice>
    <mc:Fallback xmlns="">
      <p:transition spd="slow" advTm="96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552" y="404664"/>
            <a:ext cx="8229600" cy="990600"/>
          </a:xfrm>
        </p:spPr>
        <p:txBody>
          <a:bodyPr>
            <a:noAutofit/>
          </a:bodyPr>
          <a:lstStyle/>
          <a:p>
            <a:pPr algn="ctr"/>
            <a:r>
              <a:rPr lang="ar-SA" sz="4000" b="1" dirty="0">
                <a:cs typeface="B Yagut" pitchFamily="2" charset="-78"/>
              </a:rPr>
              <a:t>نکات قابل توجه در مصرف مکملها</a:t>
            </a:r>
            <a:r>
              <a:rPr lang="en-US" sz="4000" b="1" dirty="0">
                <a:cs typeface="B Yagut" pitchFamily="2" charset="-78"/>
              </a:rPr>
              <a:t/>
            </a:r>
            <a:br>
              <a:rPr lang="en-US" sz="4000" b="1" dirty="0">
                <a:cs typeface="B Yagut" pitchFamily="2" charset="-78"/>
              </a:rPr>
            </a:br>
            <a:endParaRPr lang="en-US" sz="4000" dirty="0">
              <a:cs typeface="B Yagut" panose="00000400000000000000" pitchFamily="2" charset="-78"/>
            </a:endParaRPr>
          </a:p>
        </p:txBody>
      </p:sp>
      <p:sp>
        <p:nvSpPr>
          <p:cNvPr id="3" name="Content Placeholder 2"/>
          <p:cNvSpPr>
            <a:spLocks noGrp="1"/>
          </p:cNvSpPr>
          <p:nvPr>
            <p:ph idx="1"/>
          </p:nvPr>
        </p:nvSpPr>
        <p:spPr>
          <a:xfrm>
            <a:off x="341194" y="1340768"/>
            <a:ext cx="11393606" cy="5060032"/>
          </a:xfrm>
        </p:spPr>
        <p:txBody>
          <a:bodyPr>
            <a:noAutofit/>
          </a:bodyPr>
          <a:lstStyle/>
          <a:p>
            <a:pPr marL="0" marR="542290" indent="0" algn="just" rtl="1" fontAlgn="base">
              <a:lnSpc>
                <a:spcPct val="122000"/>
              </a:lnSpc>
              <a:spcBef>
                <a:spcPts val="0"/>
              </a:spcBef>
              <a:spcAft>
                <a:spcPts val="1190"/>
              </a:spcAft>
              <a:buClr>
                <a:srgbClr val="000000"/>
              </a:buClr>
              <a:buSzPts val="1200"/>
              <a:buNone/>
            </a:pPr>
            <a:r>
              <a:rPr lang="ar-SA" dirty="0">
                <a:cs typeface="B Yagut" panose="00000400000000000000" pitchFamily="2" charset="-78"/>
              </a:rPr>
              <a:t>برای پيشگيری از كمبود ويتامين "د" در زنان باردار، لازم اس</a:t>
            </a:r>
            <a:r>
              <a:rPr lang="fa-IR" dirty="0">
                <a:cs typeface="B Yagut" panose="00000400000000000000" pitchFamily="2" charset="-78"/>
              </a:rPr>
              <a:t>ت </a:t>
            </a:r>
            <a:r>
              <a:rPr lang="ar-SA" dirty="0">
                <a:cs typeface="B Yagut" panose="00000400000000000000" pitchFamily="2" charset="-78"/>
              </a:rPr>
              <a:t>مطابق با دستورعمل مكمل ياری </a:t>
            </a:r>
            <a:r>
              <a:rPr lang="fa-IR" dirty="0" smtClean="0">
                <a:cs typeface="B Yagut" panose="00000400000000000000" pitchFamily="2" charset="-78"/>
              </a:rPr>
              <a:t>از ابتدای بارداری تا پایان بارداری </a:t>
            </a:r>
            <a:r>
              <a:rPr lang="ar-SA" dirty="0" smtClean="0">
                <a:cs typeface="B Yagut" panose="00000400000000000000" pitchFamily="2" charset="-78"/>
              </a:rPr>
              <a:t>مادران </a:t>
            </a:r>
            <a:r>
              <a:rPr lang="ar-SA" dirty="0">
                <a:cs typeface="B Yagut" panose="00000400000000000000" pitchFamily="2" charset="-78"/>
              </a:rPr>
              <a:t>باردار </a:t>
            </a:r>
            <a:r>
              <a:rPr lang="fa-IR" dirty="0">
                <a:cs typeface="B Yagut" panose="00000400000000000000" pitchFamily="2" charset="-78"/>
              </a:rPr>
              <a:t>(</a:t>
            </a:r>
            <a:r>
              <a:rPr lang="ar-SA" dirty="0">
                <a:cs typeface="B Yagut" panose="00000400000000000000" pitchFamily="2" charset="-78"/>
              </a:rPr>
              <a:t> </a:t>
            </a:r>
            <a:r>
              <a:rPr lang="en-US" dirty="0">
                <a:cs typeface="B Yagut" panose="00000400000000000000" pitchFamily="2" charset="-78"/>
              </a:rPr>
              <a:t>1000</a:t>
            </a:r>
            <a:r>
              <a:rPr lang="ar-SA" dirty="0">
                <a:cs typeface="B Yagut" panose="00000400000000000000" pitchFamily="2" charset="-78"/>
              </a:rPr>
              <a:t> واحد روزانه</a:t>
            </a:r>
            <a:r>
              <a:rPr lang="fa-IR" dirty="0">
                <a:cs typeface="B Yagut" panose="00000400000000000000" pitchFamily="2" charset="-78"/>
              </a:rPr>
              <a:t>)</a:t>
            </a:r>
            <a:r>
              <a:rPr lang="ar-SA" dirty="0">
                <a:cs typeface="B Yagut" panose="00000400000000000000" pitchFamily="2" charset="-78"/>
              </a:rPr>
              <a:t>اقدام شود. </a:t>
            </a:r>
            <a:endParaRPr lang="en-US" dirty="0">
              <a:cs typeface="B Yagut" panose="00000400000000000000" pitchFamily="2" charset="-78"/>
            </a:endParaRPr>
          </a:p>
          <a:p>
            <a:pPr marL="211455" indent="0" algn="r" rtl="1">
              <a:lnSpc>
                <a:spcPct val="107000"/>
              </a:lnSpc>
              <a:spcBef>
                <a:spcPts val="0"/>
              </a:spcBef>
              <a:spcAft>
                <a:spcPts val="1405"/>
              </a:spcAft>
              <a:buNone/>
            </a:pPr>
            <a:r>
              <a:rPr lang="fa-IR" dirty="0" smtClean="0">
                <a:cs typeface="B Yagut" panose="00000400000000000000" pitchFamily="2" charset="-78"/>
              </a:rPr>
              <a:t>ب</a:t>
            </a:r>
            <a:r>
              <a:rPr lang="ar-SA" dirty="0" smtClean="0">
                <a:cs typeface="B Yagut" panose="00000400000000000000" pitchFamily="2" charset="-78"/>
              </a:rPr>
              <a:t>هتر </a:t>
            </a:r>
            <a:r>
              <a:rPr lang="ar-SA" dirty="0">
                <a:cs typeface="B Yagut" panose="00000400000000000000" pitchFamily="2" charset="-78"/>
              </a:rPr>
              <a:t>است مكمل ويتامين "د" با وعده</a:t>
            </a:r>
            <a:r>
              <a:rPr lang="fa-IR" dirty="0">
                <a:cs typeface="B Yagut" panose="00000400000000000000" pitchFamily="2" charset="-78"/>
              </a:rPr>
              <a:t> </a:t>
            </a:r>
            <a:r>
              <a:rPr lang="ar-SA" dirty="0">
                <a:cs typeface="B Yagut" panose="00000400000000000000" pitchFamily="2" charset="-78"/>
              </a:rPr>
              <a:t>های اصلي غذا </a:t>
            </a:r>
            <a:r>
              <a:rPr lang="fa-IR" dirty="0">
                <a:cs typeface="B Yagut" panose="00000400000000000000" pitchFamily="2" charset="-78"/>
              </a:rPr>
              <a:t>(</a:t>
            </a:r>
            <a:r>
              <a:rPr lang="ar-SA" dirty="0">
                <a:cs typeface="B Yagut" panose="00000400000000000000" pitchFamily="2" charset="-78"/>
              </a:rPr>
              <a:t> ناهار يا شام</a:t>
            </a:r>
            <a:r>
              <a:rPr lang="fa-IR" dirty="0">
                <a:cs typeface="B Yagut" panose="00000400000000000000" pitchFamily="2" charset="-78"/>
              </a:rPr>
              <a:t>)</a:t>
            </a:r>
            <a:r>
              <a:rPr lang="ar-SA" dirty="0">
                <a:cs typeface="B Yagut" panose="00000400000000000000" pitchFamily="2" charset="-78"/>
              </a:rPr>
              <a:t> مصرف شود. </a:t>
            </a:r>
            <a:endParaRPr lang="en-US" dirty="0">
              <a:cs typeface="B Yagut" panose="00000400000000000000" pitchFamily="2" charset="-78"/>
            </a:endParaRPr>
          </a:p>
          <a:p>
            <a:pPr marL="208280" marR="542290" indent="0" algn="just" rtl="1">
              <a:lnSpc>
                <a:spcPct val="122000"/>
              </a:lnSpc>
              <a:spcBef>
                <a:spcPts val="0"/>
              </a:spcBef>
              <a:spcAft>
                <a:spcPts val="1205"/>
              </a:spcAft>
              <a:buNone/>
            </a:pPr>
            <a:r>
              <a:rPr lang="ar-SA" dirty="0" smtClean="0">
                <a:cs typeface="B Yagut" panose="00000400000000000000" pitchFamily="2" charset="-78"/>
              </a:rPr>
              <a:t>علائم </a:t>
            </a:r>
            <a:r>
              <a:rPr lang="ar-SA" dirty="0">
                <a:cs typeface="B Yagut" panose="00000400000000000000" pitchFamily="2" charset="-78"/>
              </a:rPr>
              <a:t>مسموميت شامل</a:t>
            </a:r>
            <a:r>
              <a:rPr lang="fa-IR" dirty="0">
                <a:cs typeface="B Yagut" panose="00000400000000000000" pitchFamily="2" charset="-78"/>
              </a:rPr>
              <a:t>:</a:t>
            </a:r>
          </a:p>
          <a:p>
            <a:pPr marL="208280" marR="542290" indent="0" algn="just" rtl="1">
              <a:lnSpc>
                <a:spcPct val="122000"/>
              </a:lnSpc>
              <a:spcBef>
                <a:spcPts val="0"/>
              </a:spcBef>
              <a:spcAft>
                <a:spcPts val="1205"/>
              </a:spcAft>
              <a:buNone/>
            </a:pPr>
            <a:r>
              <a:rPr lang="ar-SA" dirty="0">
                <a:cs typeface="B Yagut" panose="00000400000000000000" pitchFamily="2" charset="-78"/>
              </a:rPr>
              <a:t> يبوست، ضعف، خستگي، خواب آلودگي، سردرد، كاهش اشتها، پرنوشي، خشكي دهان،</a:t>
            </a:r>
            <a:r>
              <a:rPr lang="fa-IR" dirty="0">
                <a:cs typeface="B Yagut" panose="00000400000000000000" pitchFamily="2" charset="-78"/>
              </a:rPr>
              <a:t> </a:t>
            </a:r>
            <a:r>
              <a:rPr lang="ar-SA" dirty="0">
                <a:cs typeface="B Yagut" panose="00000400000000000000" pitchFamily="2" charset="-78"/>
              </a:rPr>
              <a:t>تهوع و </a:t>
            </a:r>
            <a:r>
              <a:rPr lang="ar-SA" dirty="0" smtClean="0">
                <a:cs typeface="B Yagut" panose="00000400000000000000" pitchFamily="2" charset="-78"/>
              </a:rPr>
              <a:t>استفراغ</a:t>
            </a:r>
            <a:endParaRPr lang="en-US" dirty="0">
              <a:latin typeface="Calibri" panose="020F0502020204030204" pitchFamily="34" charset="0"/>
              <a:ea typeface="Calibri" panose="020F0502020204030204" pitchFamily="34" charset="0"/>
              <a:cs typeface="Calibri" panose="020F0502020204030204" pitchFamily="34" charset="0"/>
            </a:endParaRPr>
          </a:p>
          <a:p>
            <a:pPr algn="r" rt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41017970"/>
      </p:ext>
    </p:extLst>
  </p:cSld>
  <p:clrMapOvr>
    <a:masterClrMapping/>
  </p:clrMapOvr>
  <mc:AlternateContent xmlns:mc="http://schemas.openxmlformats.org/markup-compatibility/2006" xmlns:p14="http://schemas.microsoft.com/office/powerpoint/2010/main">
    <mc:Choice Requires="p14">
      <p:transition spd="slow" p14:dur="2000" advTm="168275"/>
    </mc:Choice>
    <mc:Fallback xmlns="">
      <p:transition spd="slow" advTm="168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ar-SA" sz="4000" b="1" dirty="0" smtClean="0">
                <a:cs typeface="B Yagut" pitchFamily="2" charset="-78"/>
              </a:rPr>
              <a:t>معيار </a:t>
            </a:r>
            <a:r>
              <a:rPr lang="ar-SA" sz="4000" b="1" dirty="0">
                <a:cs typeface="B Yagut" pitchFamily="2" charset="-78"/>
              </a:rPr>
              <a:t>الگوي تغذیه</a:t>
            </a:r>
            <a:endParaRPr lang="en-US" sz="4000" dirty="0">
              <a:cs typeface="B Yagut" pitchFamily="2" charset="-78"/>
            </a:endParaRPr>
          </a:p>
        </p:txBody>
      </p:sp>
      <p:sp>
        <p:nvSpPr>
          <p:cNvPr id="3" name="Content Placeholder 2"/>
          <p:cNvSpPr>
            <a:spLocks noGrp="1"/>
          </p:cNvSpPr>
          <p:nvPr>
            <p:ph idx="1"/>
          </p:nvPr>
        </p:nvSpPr>
        <p:spPr>
          <a:xfrm>
            <a:off x="1044650" y="1403028"/>
            <a:ext cx="9798496" cy="5612724"/>
          </a:xfrm>
        </p:spPr>
        <p:txBody>
          <a:bodyPr>
            <a:noAutofit/>
          </a:bodyPr>
          <a:lstStyle/>
          <a:p>
            <a:pPr marL="0" indent="0" algn="r" rtl="1">
              <a:buNone/>
            </a:pPr>
            <a:r>
              <a:rPr lang="fa-IR" sz="2800" dirty="0">
                <a:cs typeface="B Yagut" pitchFamily="2" charset="-78"/>
              </a:rPr>
              <a:t>1.مصرف روزانه ميوه شما چقدر است؟</a:t>
            </a:r>
          </a:p>
          <a:p>
            <a:pPr marL="0" indent="0" algn="r" rtl="1">
              <a:buNone/>
            </a:pPr>
            <a:r>
              <a:rPr lang="fa-IR" sz="2800" dirty="0">
                <a:cs typeface="B Yagut" pitchFamily="2" charset="-78"/>
              </a:rPr>
              <a:t> گزينه اول : بندرت/ هرگز     گزينه دوم: کمتر از 3 واحد    </a:t>
            </a:r>
          </a:p>
          <a:p>
            <a:pPr marL="0" indent="0" algn="r" rtl="1">
              <a:buNone/>
            </a:pPr>
            <a:r>
              <a:rPr lang="fa-IR" sz="2800" dirty="0">
                <a:cs typeface="B Yagut" pitchFamily="2" charset="-78"/>
              </a:rPr>
              <a:t>   گزينه سوم : 3 واحد يا بيشتر  </a:t>
            </a:r>
          </a:p>
          <a:p>
            <a:pPr marL="0" indent="0" algn="r" rtl="1">
              <a:buNone/>
            </a:pPr>
            <a:r>
              <a:rPr lang="fa-IR" sz="2800" dirty="0">
                <a:cs typeface="B Yagut" pitchFamily="2" charset="-78"/>
              </a:rPr>
              <a:t>2.مصرف روزانه سبزي شما چقدر است؟</a:t>
            </a:r>
          </a:p>
          <a:p>
            <a:pPr marL="0" indent="0" algn="r" rtl="1">
              <a:buNone/>
            </a:pPr>
            <a:r>
              <a:rPr lang="fa-IR" sz="2800" dirty="0">
                <a:cs typeface="B Yagut" pitchFamily="2" charset="-78"/>
              </a:rPr>
              <a:t> گزينه اول : بندرت/ هرگز        گزينه دوم: کمتر از 4 واحد         </a:t>
            </a:r>
          </a:p>
          <a:p>
            <a:pPr marL="0" indent="0" algn="r" rtl="1">
              <a:buNone/>
            </a:pPr>
            <a:r>
              <a:rPr lang="fa-IR" sz="2800" dirty="0">
                <a:cs typeface="B Yagut" pitchFamily="2" charset="-78"/>
              </a:rPr>
              <a:t>  گزينه سوم:  4 واحد 	   </a:t>
            </a:r>
          </a:p>
          <a:p>
            <a:pPr marL="0" indent="0" algn="r" rtl="1">
              <a:buNone/>
            </a:pPr>
            <a:r>
              <a:rPr lang="fa-IR" sz="2800" dirty="0">
                <a:cs typeface="B Yagut" pitchFamily="2" charset="-78"/>
              </a:rPr>
              <a:t>3.مصرف روزانه شير و لبنيات شما چقدر است؟ </a:t>
            </a:r>
          </a:p>
          <a:p>
            <a:pPr marL="0" indent="0" algn="r" rtl="1">
              <a:buNone/>
            </a:pPr>
            <a:r>
              <a:rPr lang="fa-IR" sz="2800" dirty="0">
                <a:cs typeface="B Yagut" pitchFamily="2" charset="-78"/>
              </a:rPr>
              <a:t>گزينه اول : بندرت/ هرگز          گزينه دوم: کمتر از 3 واحد        </a:t>
            </a:r>
          </a:p>
          <a:p>
            <a:pPr marL="0" indent="0" algn="r" rtl="1">
              <a:buNone/>
            </a:pPr>
            <a:r>
              <a:rPr lang="fa-IR" sz="2800" dirty="0">
                <a:cs typeface="B Yagut" pitchFamily="2" charset="-78"/>
              </a:rPr>
              <a:t>  گزينه سوم:  3 تا 4 واحد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79648891"/>
      </p:ext>
    </p:extLst>
  </p:cSld>
  <p:clrMapOvr>
    <a:masterClrMapping/>
  </p:clrMapOvr>
  <mc:AlternateContent xmlns:mc="http://schemas.openxmlformats.org/markup-compatibility/2006" xmlns:p14="http://schemas.microsoft.com/office/powerpoint/2010/main">
    <mc:Choice Requires="p14">
      <p:transition spd="slow" p14:dur="2000" advTm="67233"/>
    </mc:Choice>
    <mc:Fallback xmlns="">
      <p:transition spd="slow" advTm="67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4000" b="1" dirty="0" smtClean="0">
                <a:solidFill>
                  <a:schemeClr val="tx1"/>
                </a:solidFill>
                <a:cs typeface="B Yagut" pitchFamily="2" charset="-78"/>
              </a:rPr>
              <a:t>ادامه</a:t>
            </a:r>
            <a:r>
              <a:rPr lang="ar-SA" sz="4000" b="1" dirty="0" smtClean="0">
                <a:solidFill>
                  <a:schemeClr val="tx1"/>
                </a:solidFill>
                <a:cs typeface="B Yagut" pitchFamily="2" charset="-78"/>
              </a:rPr>
              <a:t> </a:t>
            </a:r>
            <a:r>
              <a:rPr lang="ar-SA" sz="4000" b="1" dirty="0">
                <a:solidFill>
                  <a:schemeClr val="tx1"/>
                </a:solidFill>
                <a:cs typeface="B Yagut" pitchFamily="2" charset="-78"/>
              </a:rPr>
              <a:t>معيار الگوي تغذیه</a:t>
            </a:r>
            <a:endParaRPr lang="en-US" sz="4000" dirty="0">
              <a:solidFill>
                <a:schemeClr val="tx1"/>
              </a:solidFill>
              <a:cs typeface="B Yagut" pitchFamily="2" charset="-78"/>
            </a:endParaRPr>
          </a:p>
        </p:txBody>
      </p:sp>
      <p:sp>
        <p:nvSpPr>
          <p:cNvPr id="3" name="Content Placeholder 2"/>
          <p:cNvSpPr>
            <a:spLocks noGrp="1"/>
          </p:cNvSpPr>
          <p:nvPr>
            <p:ph idx="1"/>
          </p:nvPr>
        </p:nvSpPr>
        <p:spPr>
          <a:xfrm>
            <a:off x="545912" y="1241376"/>
            <a:ext cx="10754434" cy="5616624"/>
          </a:xfrm>
        </p:spPr>
        <p:txBody>
          <a:bodyPr>
            <a:noAutofit/>
          </a:bodyPr>
          <a:lstStyle/>
          <a:p>
            <a:pPr marL="0" indent="0" algn="r" rtl="1">
              <a:buNone/>
            </a:pPr>
            <a:r>
              <a:rPr lang="fa-IR" dirty="0">
                <a:cs typeface="B Yagut" pitchFamily="2" charset="-78"/>
              </a:rPr>
              <a:t>آيا سر سفره از نمكدان استفاده مي کنيد؟ </a:t>
            </a:r>
          </a:p>
          <a:p>
            <a:pPr marL="0" indent="0" algn="r" rtl="1">
              <a:buNone/>
            </a:pPr>
            <a:r>
              <a:rPr lang="en-US" dirty="0" smtClean="0">
                <a:cs typeface="B Yagut" pitchFamily="2" charset="-78"/>
              </a:rPr>
              <a:t>              </a:t>
            </a:r>
            <a:r>
              <a:rPr lang="fa-IR" dirty="0" smtClean="0">
                <a:cs typeface="B Yagut" pitchFamily="2" charset="-78"/>
              </a:rPr>
              <a:t>گزينه </a:t>
            </a:r>
            <a:r>
              <a:rPr lang="fa-IR" dirty="0">
                <a:cs typeface="B Yagut" pitchFamily="2" charset="-78"/>
              </a:rPr>
              <a:t>اول: هميشه               </a:t>
            </a:r>
            <a:r>
              <a:rPr lang="en-US" dirty="0" smtClean="0">
                <a:cs typeface="B Yagut" pitchFamily="2" charset="-78"/>
              </a:rPr>
              <a:t>                 </a:t>
            </a:r>
            <a:r>
              <a:rPr lang="fa-IR" dirty="0" smtClean="0">
                <a:cs typeface="B Yagut" pitchFamily="2" charset="-78"/>
              </a:rPr>
              <a:t>  </a:t>
            </a:r>
            <a:r>
              <a:rPr lang="en-US" dirty="0" smtClean="0">
                <a:cs typeface="B Yagut" pitchFamily="2" charset="-78"/>
              </a:rPr>
              <a:t>    </a:t>
            </a:r>
            <a:r>
              <a:rPr lang="fa-IR" dirty="0" smtClean="0">
                <a:cs typeface="B Yagut" pitchFamily="2" charset="-78"/>
              </a:rPr>
              <a:t>گزينه </a:t>
            </a:r>
            <a:r>
              <a:rPr lang="fa-IR" dirty="0">
                <a:cs typeface="B Yagut" pitchFamily="2" charset="-78"/>
              </a:rPr>
              <a:t>دوم: : گاهي  </a:t>
            </a:r>
            <a:endParaRPr lang="en-US" dirty="0" smtClean="0">
              <a:cs typeface="B Yagut" pitchFamily="2" charset="-78"/>
            </a:endParaRPr>
          </a:p>
          <a:p>
            <a:pPr marL="0" indent="0" algn="r" rtl="1">
              <a:buNone/>
            </a:pPr>
            <a:r>
              <a:rPr lang="en-US" dirty="0" smtClean="0">
                <a:cs typeface="B Yagut" pitchFamily="2" charset="-78"/>
              </a:rPr>
              <a:t>             </a:t>
            </a:r>
            <a:r>
              <a:rPr lang="fa-IR" dirty="0" smtClean="0">
                <a:cs typeface="B Yagut" pitchFamily="2" charset="-78"/>
              </a:rPr>
              <a:t>گزينه </a:t>
            </a:r>
            <a:r>
              <a:rPr lang="fa-IR" dirty="0">
                <a:cs typeface="B Yagut" pitchFamily="2" charset="-78"/>
              </a:rPr>
              <a:t>سوم: بندرت /هرگز  </a:t>
            </a:r>
          </a:p>
          <a:p>
            <a:pPr marL="0" indent="0" algn="r" rtl="1">
              <a:buNone/>
            </a:pPr>
            <a:r>
              <a:rPr lang="fa-IR" dirty="0">
                <a:cs typeface="B Yagut" pitchFamily="2" charset="-78"/>
              </a:rPr>
              <a:t>چقدر فست فود / نوشابه هاي گازدار مصرف مي کنيد؟ </a:t>
            </a:r>
          </a:p>
          <a:p>
            <a:pPr marL="0" indent="0" algn="r" rtl="1">
              <a:buNone/>
            </a:pPr>
            <a:r>
              <a:rPr lang="en-US" dirty="0" smtClean="0">
                <a:cs typeface="B Yagut" pitchFamily="2" charset="-78"/>
              </a:rPr>
              <a:t>             </a:t>
            </a:r>
            <a:r>
              <a:rPr lang="fa-IR" dirty="0" smtClean="0">
                <a:cs typeface="B Yagut" pitchFamily="2" charset="-78"/>
              </a:rPr>
              <a:t>گزينه </a:t>
            </a:r>
            <a:r>
              <a:rPr lang="fa-IR" dirty="0">
                <a:cs typeface="B Yagut" pitchFamily="2" charset="-78"/>
              </a:rPr>
              <a:t>اول : هفته اي 2 بار يا بيشتر            </a:t>
            </a:r>
            <a:r>
              <a:rPr lang="en-US" dirty="0" smtClean="0">
                <a:cs typeface="B Yagut" pitchFamily="2" charset="-78"/>
              </a:rPr>
              <a:t>   </a:t>
            </a:r>
            <a:r>
              <a:rPr lang="fa-IR" dirty="0" smtClean="0">
                <a:cs typeface="B Yagut" pitchFamily="2" charset="-78"/>
              </a:rPr>
              <a:t>  </a:t>
            </a:r>
            <a:r>
              <a:rPr lang="fa-IR" dirty="0">
                <a:cs typeface="B Yagut" pitchFamily="2" charset="-78"/>
              </a:rPr>
              <a:t>گزينه دوم : ماهي 2-1 بار   </a:t>
            </a:r>
          </a:p>
          <a:p>
            <a:pPr marL="0" indent="0" algn="r" rtl="1">
              <a:buNone/>
            </a:pPr>
            <a:r>
              <a:rPr lang="en-US" dirty="0" smtClean="0">
                <a:cs typeface="B Yagut" pitchFamily="2" charset="-78"/>
              </a:rPr>
              <a:t>            </a:t>
            </a:r>
            <a:r>
              <a:rPr lang="fa-IR" dirty="0" smtClean="0">
                <a:cs typeface="B Yagut" pitchFamily="2" charset="-78"/>
              </a:rPr>
              <a:t> </a:t>
            </a:r>
            <a:r>
              <a:rPr lang="fa-IR" dirty="0">
                <a:cs typeface="B Yagut" pitchFamily="2" charset="-78"/>
              </a:rPr>
              <a:t>گزينه سوم : بندرت/ هرگز  </a:t>
            </a:r>
          </a:p>
          <a:p>
            <a:pPr marL="0" indent="0" algn="r" rtl="1">
              <a:buNone/>
            </a:pPr>
            <a:r>
              <a:rPr lang="fa-IR" dirty="0">
                <a:cs typeface="B Yagut" pitchFamily="2" charset="-78"/>
              </a:rPr>
              <a:t> از چه نوع روغني بيشتر مصرف مي کنيد؟       </a:t>
            </a:r>
          </a:p>
          <a:p>
            <a:pPr marL="0" indent="0" algn="r" rtl="1">
              <a:buNone/>
            </a:pPr>
            <a:r>
              <a:rPr lang="fa-IR" dirty="0">
                <a:cs typeface="B Yagut" pitchFamily="2" charset="-78"/>
              </a:rPr>
              <a:t> </a:t>
            </a:r>
            <a:r>
              <a:rPr lang="en-US" dirty="0" smtClean="0">
                <a:cs typeface="B Yagut" pitchFamily="2" charset="-78"/>
              </a:rPr>
              <a:t>   </a:t>
            </a:r>
            <a:r>
              <a:rPr lang="fa-IR" dirty="0" smtClean="0">
                <a:cs typeface="B Yagut" pitchFamily="2" charset="-78"/>
              </a:rPr>
              <a:t>  </a:t>
            </a:r>
            <a:r>
              <a:rPr lang="fa-IR" dirty="0">
                <a:cs typeface="B Yagut" pitchFamily="2" charset="-78"/>
              </a:rPr>
              <a:t>گزينه اول : فقط روغن نيمه جامد يا حيواني </a:t>
            </a:r>
          </a:p>
          <a:p>
            <a:pPr marL="0" indent="0" algn="r" rtl="1">
              <a:buNone/>
            </a:pPr>
            <a:r>
              <a:rPr lang="fa-IR" dirty="0">
                <a:cs typeface="B Yagut" pitchFamily="2" charset="-78"/>
              </a:rPr>
              <a:t> </a:t>
            </a:r>
            <a:r>
              <a:rPr lang="en-US" dirty="0" smtClean="0">
                <a:cs typeface="B Yagut" pitchFamily="2" charset="-78"/>
              </a:rPr>
              <a:t>     </a:t>
            </a:r>
            <a:r>
              <a:rPr lang="fa-IR" dirty="0" smtClean="0">
                <a:cs typeface="B Yagut" pitchFamily="2" charset="-78"/>
              </a:rPr>
              <a:t>گزينه </a:t>
            </a:r>
            <a:r>
              <a:rPr lang="fa-IR" dirty="0">
                <a:cs typeface="B Yagut" pitchFamily="2" charset="-78"/>
              </a:rPr>
              <a:t>دوم : تلفيقي از انواع روغن هاي مايع و نيمه جامد </a:t>
            </a:r>
          </a:p>
          <a:p>
            <a:pPr marL="0" indent="0" algn="r" rtl="1">
              <a:buNone/>
            </a:pPr>
            <a:r>
              <a:rPr lang="fa-IR" dirty="0">
                <a:cs typeface="B Yagut" pitchFamily="2" charset="-78"/>
              </a:rPr>
              <a:t> </a:t>
            </a:r>
            <a:r>
              <a:rPr lang="en-US" dirty="0" smtClean="0">
                <a:cs typeface="B Yagut" pitchFamily="2" charset="-78"/>
              </a:rPr>
              <a:t>    </a:t>
            </a:r>
            <a:r>
              <a:rPr lang="fa-IR" dirty="0" smtClean="0">
                <a:cs typeface="B Yagut" pitchFamily="2" charset="-78"/>
              </a:rPr>
              <a:t> </a:t>
            </a:r>
            <a:r>
              <a:rPr lang="fa-IR" dirty="0">
                <a:cs typeface="B Yagut" pitchFamily="2" charset="-78"/>
              </a:rPr>
              <a:t>گزينه سوم : فقط روغن مايع (معمولي و مخصوص سرخ کردني) </a:t>
            </a:r>
            <a:endParaRPr lang="en-US" dirty="0">
              <a:cs typeface="B Yagut"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64716619"/>
      </p:ext>
    </p:extLst>
  </p:cSld>
  <p:clrMapOvr>
    <a:masterClrMapping/>
  </p:clrMapOvr>
  <mc:AlternateContent xmlns:mc="http://schemas.openxmlformats.org/markup-compatibility/2006" xmlns:p14="http://schemas.microsoft.com/office/powerpoint/2010/main">
    <mc:Choice Requires="p14">
      <p:transition spd="slow" p14:dur="2000" advTm="49577"/>
    </mc:Choice>
    <mc:Fallback xmlns="">
      <p:transition spd="slow" advTm="49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620688"/>
            <a:ext cx="8229600" cy="1512168"/>
          </a:xfrm>
        </p:spPr>
        <p:txBody>
          <a:bodyPr>
            <a:noAutofit/>
          </a:bodyPr>
          <a:lstStyle/>
          <a:p>
            <a:pPr algn="ctr" rtl="1"/>
            <a:r>
              <a:rPr lang="fa-IR" sz="4000" b="1" dirty="0">
                <a:cs typeface="B Yagut" pitchFamily="2" charset="-78"/>
              </a:rPr>
              <a:t>نحوه محاسبه امتياز</a:t>
            </a:r>
            <a:r>
              <a:rPr lang="ar-SA" sz="4000" b="1" dirty="0">
                <a:cs typeface="B Yagut" pitchFamily="2" charset="-78"/>
              </a:rPr>
              <a:t> الگوي تغذیه</a:t>
            </a:r>
            <a:r>
              <a:rPr lang="fa-IR" sz="4000" b="1" dirty="0">
                <a:cs typeface="B Yagut" pitchFamily="2" charset="-78"/>
              </a:rPr>
              <a:t/>
            </a:r>
            <a:br>
              <a:rPr lang="fa-IR" sz="4000" b="1" dirty="0">
                <a:cs typeface="B Yagut" pitchFamily="2" charset="-78"/>
              </a:rPr>
            </a:br>
            <a:endParaRPr lang="en-US" sz="4000" b="1" dirty="0">
              <a:cs typeface="B Yagut" pitchFamily="2" charset="-78"/>
            </a:endParaRPr>
          </a:p>
        </p:txBody>
      </p:sp>
      <p:sp>
        <p:nvSpPr>
          <p:cNvPr id="3" name="Content Placeholder 2"/>
          <p:cNvSpPr>
            <a:spLocks noGrp="1"/>
          </p:cNvSpPr>
          <p:nvPr>
            <p:ph idx="1"/>
          </p:nvPr>
        </p:nvSpPr>
        <p:spPr>
          <a:xfrm>
            <a:off x="1847528" y="1556792"/>
            <a:ext cx="8229600" cy="4937760"/>
          </a:xfrm>
        </p:spPr>
        <p:txBody>
          <a:bodyPr>
            <a:normAutofit/>
          </a:bodyPr>
          <a:lstStyle/>
          <a:p>
            <a:pPr algn="r" rtl="1">
              <a:lnSpc>
                <a:spcPct val="150000"/>
              </a:lnSpc>
            </a:pPr>
            <a:endParaRPr lang="en-US" sz="3200" dirty="0">
              <a:cs typeface="B Yagut" pitchFamily="2" charset="-78"/>
            </a:endParaRPr>
          </a:p>
          <a:p>
            <a:pPr algn="r" rtl="1">
              <a:lnSpc>
                <a:spcPct val="150000"/>
              </a:lnSpc>
            </a:pPr>
            <a:r>
              <a:rPr lang="fa-IR" sz="3200" dirty="0">
                <a:cs typeface="B Yagut" pitchFamily="2" charset="-78"/>
              </a:rPr>
              <a:t>گزينه اول </a:t>
            </a:r>
            <a:r>
              <a:rPr lang="fa-IR" sz="3200" dirty="0" smtClean="0">
                <a:cs typeface="B Yagut" pitchFamily="2" charset="-78"/>
              </a:rPr>
              <a:t>=0 </a:t>
            </a:r>
            <a:r>
              <a:rPr lang="fa-IR" sz="3200" dirty="0">
                <a:cs typeface="B Yagut" pitchFamily="2" charset="-78"/>
              </a:rPr>
              <a:t>امتياز      </a:t>
            </a:r>
            <a:endParaRPr lang="en-US" sz="3200" dirty="0">
              <a:cs typeface="B Yagut" pitchFamily="2" charset="-78"/>
            </a:endParaRPr>
          </a:p>
          <a:p>
            <a:pPr algn="r" rtl="1">
              <a:lnSpc>
                <a:spcPct val="150000"/>
              </a:lnSpc>
            </a:pPr>
            <a:r>
              <a:rPr lang="fa-IR" sz="3200" dirty="0">
                <a:cs typeface="B Yagut" pitchFamily="2" charset="-78"/>
              </a:rPr>
              <a:t>  گزينه دوم = 1 امتياز     </a:t>
            </a:r>
            <a:endParaRPr lang="en-US" sz="3200" dirty="0">
              <a:cs typeface="B Yagut" pitchFamily="2" charset="-78"/>
            </a:endParaRPr>
          </a:p>
          <a:p>
            <a:pPr algn="r" rtl="1">
              <a:lnSpc>
                <a:spcPct val="150000"/>
              </a:lnSpc>
            </a:pPr>
            <a:r>
              <a:rPr lang="fa-IR" sz="3200" dirty="0">
                <a:cs typeface="B Yagut" pitchFamily="2" charset="-78"/>
              </a:rPr>
              <a:t> گزينه سوم = 2 امتياز          </a:t>
            </a:r>
            <a:endParaRPr lang="en-US" sz="3200" dirty="0">
              <a:cs typeface="B Yagut" pitchFamily="2" charset="-78"/>
            </a:endParaRPr>
          </a:p>
          <a:p>
            <a:pPr algn="r" rtl="1">
              <a:lnSpc>
                <a:spcPct val="150000"/>
              </a:lnSpc>
            </a:pPr>
            <a:r>
              <a:rPr lang="fa-IR" sz="3200" dirty="0">
                <a:cs typeface="B Yagut" pitchFamily="2" charset="-78"/>
              </a:rPr>
              <a:t> بيشترين امتياز= 12 امتياز </a:t>
            </a:r>
          </a:p>
          <a:p>
            <a:pPr algn="r" rtl="1">
              <a:lnSpc>
                <a:spcPct val="150000"/>
              </a:lnSpc>
            </a:pPr>
            <a:endParaRPr lang="en-US" sz="3200" dirty="0">
              <a:cs typeface="B Yagut"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71053376"/>
      </p:ext>
    </p:extLst>
  </p:cSld>
  <p:clrMapOvr>
    <a:masterClrMapping/>
  </p:clrMapOvr>
  <mc:AlternateContent xmlns:mc="http://schemas.openxmlformats.org/markup-compatibility/2006" xmlns:p14="http://schemas.microsoft.com/office/powerpoint/2010/main">
    <mc:Choice Requires="p14">
      <p:transition spd="slow" p14:dur="2000" advTm="23537"/>
    </mc:Choice>
    <mc:Fallback xmlns="">
      <p:transition spd="slow" advTm="23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684312"/>
          </a:xfrm>
        </p:spPr>
        <p:txBody>
          <a:bodyPr>
            <a:noAutofit/>
          </a:bodyPr>
          <a:lstStyle/>
          <a:p>
            <a:pPr algn="ctr" rtl="1"/>
            <a:r>
              <a:rPr lang="fa-IR" sz="4000" b="1" dirty="0">
                <a:solidFill>
                  <a:schemeClr val="tx1"/>
                </a:solidFill>
                <a:latin typeface="BNazaninBold"/>
                <a:cs typeface="B Yagut" pitchFamily="2" charset="-78"/>
              </a:rPr>
              <a:t>غربالگري تغذیه اي مادران باردار</a:t>
            </a:r>
            <a:endParaRPr lang="en-US" sz="4000" dirty="0">
              <a:solidFill>
                <a:schemeClr val="tx1"/>
              </a:solidFill>
              <a:cs typeface="B Yagut" pitchFamily="2" charset="-78"/>
            </a:endParaRPr>
          </a:p>
        </p:txBody>
      </p:sp>
      <p:sp>
        <p:nvSpPr>
          <p:cNvPr id="3" name="Content Placeholder 2"/>
          <p:cNvSpPr>
            <a:spLocks noGrp="1"/>
          </p:cNvSpPr>
          <p:nvPr>
            <p:ph idx="1"/>
          </p:nvPr>
        </p:nvSpPr>
        <p:spPr>
          <a:xfrm>
            <a:off x="395785" y="1196752"/>
            <a:ext cx="11643815" cy="5400600"/>
          </a:xfrm>
        </p:spPr>
        <p:txBody>
          <a:bodyPr>
            <a:noAutofit/>
          </a:bodyPr>
          <a:lstStyle/>
          <a:p>
            <a:pPr marL="0" indent="0" algn="r" rtl="1">
              <a:lnSpc>
                <a:spcPct val="150000"/>
              </a:lnSpc>
              <a:buNone/>
            </a:pPr>
            <a:r>
              <a:rPr lang="fa-IR" dirty="0">
                <a:solidFill>
                  <a:srgbClr val="FF0000"/>
                </a:solidFill>
                <a:latin typeface="BNazaninBold"/>
                <a:cs typeface="B Yagut" pitchFamily="2" charset="-78"/>
              </a:rPr>
              <a:t/>
            </a:r>
            <a:br>
              <a:rPr lang="fa-IR" dirty="0">
                <a:solidFill>
                  <a:srgbClr val="FF0000"/>
                </a:solidFill>
                <a:latin typeface="BNazaninBold"/>
                <a:cs typeface="B Yagut" pitchFamily="2" charset="-78"/>
              </a:rPr>
            </a:br>
            <a:r>
              <a:rPr lang="fa-IR" dirty="0">
                <a:solidFill>
                  <a:srgbClr val="000000"/>
                </a:solidFill>
                <a:latin typeface="BNazaninBold"/>
                <a:cs typeface="B Yagut" pitchFamily="2" charset="-78"/>
              </a:rPr>
              <a:t>دستورعمل نحوه امتيازدهي و تعيين الگوي تغذیه:</a:t>
            </a:r>
          </a:p>
          <a:p>
            <a:pPr marL="0" indent="0" algn="r" rtl="1">
              <a:lnSpc>
                <a:spcPct val="150000"/>
              </a:lnSpc>
              <a:buNone/>
            </a:pPr>
            <a:r>
              <a:rPr lang="fa-IR" dirty="0" smtClean="0">
                <a:solidFill>
                  <a:srgbClr val="000000"/>
                </a:solidFill>
                <a:latin typeface="BNazanin"/>
                <a:cs typeface="B Yagut" pitchFamily="2" charset="-78"/>
              </a:rPr>
              <a:t>مصرف </a:t>
            </a:r>
            <a:r>
              <a:rPr lang="fa-IR" dirty="0">
                <a:solidFill>
                  <a:srgbClr val="000000"/>
                </a:solidFill>
                <a:latin typeface="BNazanin"/>
                <a:cs typeface="B Yagut" pitchFamily="2" charset="-78"/>
              </a:rPr>
              <a:t>روزانه ميوه :</a:t>
            </a:r>
          </a:p>
          <a:p>
            <a:pPr algn="r" rtl="1">
              <a:lnSpc>
                <a:spcPct val="150000"/>
              </a:lnSpc>
            </a:pPr>
            <a:r>
              <a:rPr lang="fa-IR" dirty="0">
                <a:solidFill>
                  <a:srgbClr val="000000"/>
                </a:solidFill>
                <a:latin typeface="BNazanin"/>
                <a:cs typeface="B Yagut" pitchFamily="2" charset="-78"/>
              </a:rPr>
              <a:t>اگر فرد پاسخگو عنوان کند که روزانه اصلاً ميوه مصرف نميکند يا گاهي به ندرت مصرف مي کند، امتيازي کسب نخواهد کرد.</a:t>
            </a:r>
          </a:p>
          <a:p>
            <a:pPr algn="r" rtl="1">
              <a:lnSpc>
                <a:spcPct val="150000"/>
              </a:lnSpc>
            </a:pPr>
            <a:r>
              <a:rPr lang="fa-IR" dirty="0">
                <a:solidFill>
                  <a:srgbClr val="000000"/>
                </a:solidFill>
                <a:latin typeface="BNazanin"/>
                <a:cs typeface="B Yagut" pitchFamily="2" charset="-78"/>
              </a:rPr>
              <a:t>اگر عنوان کند که روزانه کمتر از 3سهم ميوه مصرف مي کند، يک امتياز کسب خواهد نمود و اگر عنوان کند روزانه 3تا سهم يا بيشتر ميوه مصرف ميکند، دو امتياز کسب خواهد نمود.</a:t>
            </a:r>
            <a:br>
              <a:rPr lang="fa-IR" dirty="0">
                <a:solidFill>
                  <a:srgbClr val="000000"/>
                </a:solidFill>
                <a:latin typeface="BNazanin"/>
                <a:cs typeface="B Yagut" pitchFamily="2" charset="-78"/>
              </a:rPr>
            </a:br>
            <a:endParaRPr lang="en-US" dirty="0">
              <a:cs typeface="B Yagut"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33164935"/>
      </p:ext>
    </p:extLst>
  </p:cSld>
  <p:clrMapOvr>
    <a:masterClrMapping/>
  </p:clrMapOvr>
  <mc:AlternateContent xmlns:mc="http://schemas.openxmlformats.org/markup-compatibility/2006" xmlns:p14="http://schemas.microsoft.com/office/powerpoint/2010/main">
    <mc:Choice Requires="p14">
      <p:transition spd="slow" p14:dur="2000" advTm="28525"/>
    </mc:Choice>
    <mc:Fallback xmlns="">
      <p:transition spd="slow" advTm="28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rtl="1"/>
            <a:r>
              <a:rPr lang="fa-IR" b="1" dirty="0" smtClean="0">
                <a:cs typeface="B Yagut" panose="00000400000000000000" pitchFamily="2" charset="-78"/>
              </a:rPr>
              <a:t> مشخصات سند</a:t>
            </a:r>
            <a:endParaRPr lang="en-US" b="1" dirty="0">
              <a:cs typeface="B Yagut" panose="00000400000000000000" pitchFamily="2" charset="-78"/>
            </a:endParaRPr>
          </a:p>
        </p:txBody>
      </p:sp>
      <p:sp>
        <p:nvSpPr>
          <p:cNvPr id="5" name="Text Placeholder 4"/>
          <p:cNvSpPr>
            <a:spLocks noGrp="1"/>
          </p:cNvSpPr>
          <p:nvPr>
            <p:ph type="body" idx="1"/>
          </p:nvPr>
        </p:nvSpPr>
        <p:spPr>
          <a:xfrm>
            <a:off x="682389" y="1089984"/>
            <a:ext cx="3193576" cy="823912"/>
          </a:xfrm>
        </p:spPr>
        <p:txBody>
          <a:bodyPr/>
          <a:lstStyle/>
          <a:p>
            <a:pPr algn="r" rtl="1"/>
            <a:r>
              <a:rPr lang="fa-IR" dirty="0" smtClean="0">
                <a:cs typeface="B Yagut" panose="00000400000000000000" pitchFamily="2" charset="-78"/>
              </a:rPr>
              <a:t>مشخصات مدرس</a:t>
            </a:r>
          </a:p>
        </p:txBody>
      </p:sp>
      <p:sp>
        <p:nvSpPr>
          <p:cNvPr id="6" name="Content Placeholder 5"/>
          <p:cNvSpPr>
            <a:spLocks noGrp="1"/>
          </p:cNvSpPr>
          <p:nvPr>
            <p:ph sz="half" idx="2"/>
          </p:nvPr>
        </p:nvSpPr>
        <p:spPr/>
        <p:txBody>
          <a:bodyPr>
            <a:normAutofit lnSpcReduction="10000"/>
          </a:bodyPr>
          <a:lstStyle/>
          <a:p>
            <a:pPr marL="0" indent="0" algn="r" rtl="1">
              <a:buNone/>
            </a:pPr>
            <a:r>
              <a:rPr lang="fa-IR" sz="2000" dirty="0">
                <a:cs typeface="B Yagut" panose="00000400000000000000" pitchFamily="2" charset="-78"/>
              </a:rPr>
              <a:t>تصویر پرسنلی مدرس:</a:t>
            </a:r>
          </a:p>
          <a:p>
            <a:pPr marL="0" indent="0" algn="r" rtl="1">
              <a:buNone/>
            </a:pPr>
            <a:endParaRPr lang="fa-IR" sz="2000" dirty="0">
              <a:cs typeface="B Yagut" panose="00000400000000000000" pitchFamily="2" charset="-78"/>
            </a:endParaRPr>
          </a:p>
          <a:p>
            <a:pPr marL="0" indent="0" algn="r" rtl="1">
              <a:buNone/>
            </a:pPr>
            <a:endParaRPr lang="fa-IR" sz="2000" dirty="0">
              <a:cs typeface="B Yagut" panose="00000400000000000000" pitchFamily="2" charset="-78"/>
            </a:endParaRPr>
          </a:p>
          <a:p>
            <a:pPr marL="0" indent="0" algn="r" rtl="1">
              <a:buNone/>
            </a:pPr>
            <a:endParaRPr lang="fa-IR" sz="2000" dirty="0">
              <a:cs typeface="B Yagut" panose="00000400000000000000" pitchFamily="2" charset="-78"/>
            </a:endParaRPr>
          </a:p>
          <a:p>
            <a:pPr marL="0" indent="0" algn="r" rtl="1">
              <a:buNone/>
            </a:pPr>
            <a:endParaRPr lang="fa-IR" sz="2000" dirty="0">
              <a:cs typeface="B Yagut" panose="00000400000000000000" pitchFamily="2" charset="-78"/>
            </a:endParaRPr>
          </a:p>
          <a:p>
            <a:pPr marL="0" indent="0" algn="r" rtl="1">
              <a:buNone/>
            </a:pPr>
            <a:r>
              <a:rPr lang="fa-IR" sz="2000" dirty="0">
                <a:cs typeface="B Yagut" panose="00000400000000000000" pitchFamily="2" charset="-78"/>
              </a:rPr>
              <a:t>نام و نام خانوادگی مدرس: فاطمه فلاح</a:t>
            </a:r>
          </a:p>
          <a:p>
            <a:pPr marL="0" indent="0" algn="r" rtl="1">
              <a:buNone/>
            </a:pPr>
            <a:r>
              <a:rPr lang="fa-IR" sz="2000" dirty="0">
                <a:cs typeface="B Yagut" panose="00000400000000000000" pitchFamily="2" charset="-78"/>
              </a:rPr>
              <a:t>مدرک تحصیلی: کارشناس مامایی</a:t>
            </a:r>
          </a:p>
          <a:p>
            <a:pPr marL="0" indent="0" algn="r" rtl="1">
              <a:buNone/>
            </a:pPr>
            <a:r>
              <a:rPr lang="fa-IR" sz="2000" dirty="0">
                <a:cs typeface="B Yagut" panose="00000400000000000000" pitchFamily="2" charset="-78"/>
              </a:rPr>
              <a:t>موقعیت اشتغال سازمانی مدرس: مربی مرکز آموزش بهورزی شهرستان کاشمر دانشگاه علوم پزشکی و خدمات بهداشتی درمانی مشهد</a:t>
            </a:r>
          </a:p>
          <a:p>
            <a:pPr marL="0" indent="0" algn="r" rtl="1">
              <a:buNone/>
            </a:pPr>
            <a:endParaRPr lang="en-US" sz="2000" dirty="0">
              <a:cs typeface="B Yagut" panose="00000400000000000000" pitchFamily="2" charset="-78"/>
            </a:endParaRPr>
          </a:p>
        </p:txBody>
      </p:sp>
      <p:sp>
        <p:nvSpPr>
          <p:cNvPr id="7" name="Text Placeholder 6"/>
          <p:cNvSpPr>
            <a:spLocks noGrp="1"/>
          </p:cNvSpPr>
          <p:nvPr>
            <p:ph type="body" sz="quarter" idx="3"/>
          </p:nvPr>
        </p:nvSpPr>
        <p:spPr>
          <a:xfrm>
            <a:off x="6259512" y="1268124"/>
            <a:ext cx="5183188" cy="823912"/>
          </a:xfrm>
        </p:spPr>
        <p:txBody>
          <a:bodyPr/>
          <a:lstStyle/>
          <a:p>
            <a:pPr algn="r" rtl="1"/>
            <a:r>
              <a:rPr lang="fa-IR" dirty="0" smtClean="0">
                <a:cs typeface="B Yagut" panose="00000400000000000000" pitchFamily="2" charset="-78"/>
              </a:rPr>
              <a:t>مشخصات بسته آموزشی</a:t>
            </a:r>
          </a:p>
        </p:txBody>
      </p:sp>
      <p:sp>
        <p:nvSpPr>
          <p:cNvPr id="8" name="Content Placeholder 7"/>
          <p:cNvSpPr>
            <a:spLocks noGrp="1"/>
          </p:cNvSpPr>
          <p:nvPr>
            <p:ph sz="quarter" idx="4"/>
          </p:nvPr>
        </p:nvSpPr>
        <p:spPr>
          <a:xfrm>
            <a:off x="6753391" y="2505075"/>
            <a:ext cx="4932040" cy="3028950"/>
          </a:xfrm>
        </p:spPr>
        <p:txBody>
          <a:bodyPr>
            <a:normAutofit/>
          </a:bodyPr>
          <a:lstStyle/>
          <a:p>
            <a:pPr marL="0" indent="0" algn="r" rtl="1">
              <a:buNone/>
            </a:pPr>
            <a:r>
              <a:rPr lang="fa-IR" sz="2000" dirty="0">
                <a:cs typeface="B Yagut" panose="00000400000000000000" pitchFamily="2" charset="-78"/>
              </a:rPr>
              <a:t>حیطه درس: سلامت مادران</a:t>
            </a:r>
          </a:p>
          <a:p>
            <a:pPr marL="0" indent="0" algn="r">
              <a:buNone/>
            </a:pPr>
            <a:r>
              <a:rPr lang="fa-IR" sz="2000" dirty="0">
                <a:cs typeface="B Yagut" panose="00000400000000000000" pitchFamily="2" charset="-78"/>
              </a:rPr>
              <a:t>تاریخ آخرین بازنگری: </a:t>
            </a:r>
            <a:r>
              <a:rPr lang="fa-IR" sz="2000" dirty="0" smtClean="0">
                <a:cs typeface="B Yagut" panose="00000400000000000000" pitchFamily="2" charset="-78"/>
              </a:rPr>
              <a:t>14 تیرماه  1399</a:t>
            </a:r>
            <a:endParaRPr lang="fa-IR" sz="2000" dirty="0">
              <a:cs typeface="B Yagut" panose="00000400000000000000" pitchFamily="2" charset="-78"/>
            </a:endParaRPr>
          </a:p>
          <a:p>
            <a:pPr marL="0" indent="0" algn="r" rtl="1">
              <a:buNone/>
            </a:pPr>
            <a:r>
              <a:rPr lang="fa-IR" sz="2000" dirty="0">
                <a:cs typeface="B Yagut" panose="00000400000000000000" pitchFamily="2" charset="-78"/>
              </a:rPr>
              <a:t>نوبت تهیه: 2</a:t>
            </a:r>
          </a:p>
          <a:p>
            <a:pPr marL="0" indent="0" algn="r" rtl="1">
              <a:buNone/>
            </a:pPr>
            <a:r>
              <a:rPr lang="fa-IR" sz="2000" dirty="0">
                <a:cs typeface="B Yagut" panose="00000400000000000000" pitchFamily="2" charset="-78"/>
              </a:rPr>
              <a:t>نام </a:t>
            </a:r>
            <a:r>
              <a:rPr lang="fa-IR" sz="2000" dirty="0" smtClean="0">
                <a:cs typeface="B Yagut" panose="00000400000000000000" pitchFamily="2" charset="-78"/>
              </a:rPr>
              <a:t>فایل:</a:t>
            </a:r>
          </a:p>
          <a:p>
            <a:pPr marL="0" indent="0" algn="l">
              <a:buNone/>
            </a:pPr>
            <a:r>
              <a:rPr lang="en-US" sz="2000" dirty="0">
                <a:cs typeface="B Yagut" panose="00000400000000000000" pitchFamily="2" charset="-78"/>
              </a:rPr>
              <a:t>MC-</a:t>
            </a:r>
            <a:r>
              <a:rPr lang="fa-IR" sz="2000" dirty="0">
                <a:cs typeface="B Yagut" panose="00000400000000000000" pitchFamily="2" charset="-78"/>
              </a:rPr>
              <a:t> </a:t>
            </a:r>
            <a:r>
              <a:rPr lang="en-US" sz="2000" dirty="0" err="1"/>
              <a:t>taghziye</a:t>
            </a:r>
            <a:r>
              <a:rPr lang="en-US" sz="2000" dirty="0"/>
              <a:t> –</a:t>
            </a:r>
            <a:r>
              <a:rPr lang="en-US" sz="2000" dirty="0" err="1"/>
              <a:t>sahih-dar-bardari-zaiman-shirdehi-va-shakhesha</a:t>
            </a:r>
            <a:r>
              <a:rPr lang="en-US" sz="2000" dirty="0"/>
              <a:t> </a:t>
            </a:r>
            <a:r>
              <a:rPr lang="en-US" sz="2000" dirty="0">
                <a:cs typeface="B Yagut" panose="00000400000000000000" pitchFamily="2" charset="-78"/>
              </a:rPr>
              <a:t>-edit </a:t>
            </a:r>
            <a:r>
              <a:rPr lang="en-US" sz="2000" dirty="0" smtClean="0">
                <a:cs typeface="B Yagut" panose="00000400000000000000" pitchFamily="2" charset="-78"/>
              </a:rPr>
              <a:t>2</a:t>
            </a:r>
            <a:endParaRPr lang="fa-IR" sz="2000" dirty="0" smtClean="0">
              <a:cs typeface="B Yagut" panose="00000400000000000000" pitchFamily="2" charset="-78"/>
            </a:endParaRPr>
          </a:p>
          <a:p>
            <a:pPr marL="0" indent="0">
              <a:buNone/>
            </a:pPr>
            <a:r>
              <a:rPr lang="en-US" sz="2000" dirty="0" err="1"/>
              <a:t>taghziye</a:t>
            </a:r>
            <a:r>
              <a:rPr lang="en-US" sz="2000" dirty="0"/>
              <a:t> –</a:t>
            </a:r>
            <a:r>
              <a:rPr lang="en-US" sz="2000" dirty="0" err="1" smtClean="0"/>
              <a:t>sahih-dar-bardari</a:t>
            </a:r>
            <a:r>
              <a:rPr lang="en-US" sz="2000" dirty="0" smtClean="0"/>
              <a:t>- 3</a:t>
            </a:r>
            <a:endParaRPr lang="fa-IR" sz="2000" dirty="0" smtClean="0">
              <a:cs typeface="B Yagut" panose="00000400000000000000" pitchFamily="2" charset="-78"/>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9512" y="2337695"/>
            <a:ext cx="1134127" cy="1350150"/>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782238"/>
      </p:ext>
    </p:extLst>
  </p:cSld>
  <p:clrMapOvr>
    <a:masterClrMapping/>
  </p:clrMapOvr>
  <mc:AlternateContent xmlns:mc="http://schemas.openxmlformats.org/markup-compatibility/2006" xmlns:p14="http://schemas.microsoft.com/office/powerpoint/2010/main">
    <mc:Choice Requires="p14">
      <p:transition spd="slow" p14:dur="2000" advTm="25605"/>
    </mc:Choice>
    <mc:Fallback xmlns="">
      <p:transition spd="slow" advTm="25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684312"/>
          </a:xfrm>
        </p:spPr>
        <p:txBody>
          <a:bodyPr>
            <a:noAutofit/>
          </a:bodyPr>
          <a:lstStyle/>
          <a:p>
            <a:pPr algn="ctr" rtl="1"/>
            <a:r>
              <a:rPr lang="fa-IR" sz="4000" b="1" dirty="0" smtClean="0">
                <a:solidFill>
                  <a:schemeClr val="tx1"/>
                </a:solidFill>
                <a:latin typeface="BNazaninBold"/>
                <a:cs typeface="B Yagut" pitchFamily="2" charset="-78"/>
              </a:rPr>
              <a:t>ادامه غربالگري </a:t>
            </a:r>
            <a:r>
              <a:rPr lang="fa-IR" sz="4000" b="1" dirty="0">
                <a:solidFill>
                  <a:schemeClr val="tx1"/>
                </a:solidFill>
                <a:latin typeface="BNazaninBold"/>
                <a:cs typeface="B Yagut" pitchFamily="2" charset="-78"/>
              </a:rPr>
              <a:t>تغذیه اي مادران باردار</a:t>
            </a:r>
            <a:endParaRPr lang="en-US" sz="4000" dirty="0">
              <a:solidFill>
                <a:schemeClr val="tx1"/>
              </a:solidFill>
              <a:cs typeface="B Yagut" pitchFamily="2" charset="-78"/>
            </a:endParaRPr>
          </a:p>
        </p:txBody>
      </p:sp>
      <p:sp>
        <p:nvSpPr>
          <p:cNvPr id="3" name="Content Placeholder 2"/>
          <p:cNvSpPr>
            <a:spLocks noGrp="1"/>
          </p:cNvSpPr>
          <p:nvPr>
            <p:ph idx="1"/>
          </p:nvPr>
        </p:nvSpPr>
        <p:spPr>
          <a:xfrm>
            <a:off x="559558" y="1196752"/>
            <a:ext cx="11175242" cy="5400600"/>
          </a:xfrm>
        </p:spPr>
        <p:txBody>
          <a:bodyPr>
            <a:noAutofit/>
          </a:bodyPr>
          <a:lstStyle/>
          <a:p>
            <a:pPr marL="0" indent="0" algn="r" rtl="1">
              <a:lnSpc>
                <a:spcPct val="150000"/>
              </a:lnSpc>
              <a:buNone/>
            </a:pPr>
            <a:r>
              <a:rPr lang="fa-IR" dirty="0">
                <a:solidFill>
                  <a:srgbClr val="FF0000"/>
                </a:solidFill>
                <a:latin typeface="BNazaninBold"/>
                <a:cs typeface="B Yagut" pitchFamily="2" charset="-78"/>
              </a:rPr>
              <a:t/>
            </a:r>
            <a:br>
              <a:rPr lang="fa-IR" dirty="0">
                <a:solidFill>
                  <a:srgbClr val="FF0000"/>
                </a:solidFill>
                <a:latin typeface="BNazaninBold"/>
                <a:cs typeface="B Yagut" pitchFamily="2" charset="-78"/>
              </a:rPr>
            </a:br>
            <a:r>
              <a:rPr lang="fa-IR" dirty="0" smtClean="0">
                <a:solidFill>
                  <a:srgbClr val="000000"/>
                </a:solidFill>
                <a:latin typeface="BNazanin"/>
                <a:cs typeface="B Yagut" pitchFamily="2" charset="-78"/>
              </a:rPr>
              <a:t>مصرف روزانه سبزي </a:t>
            </a:r>
          </a:p>
          <a:p>
            <a:pPr algn="r" rtl="1">
              <a:lnSpc>
                <a:spcPct val="150000"/>
              </a:lnSpc>
            </a:pPr>
            <a:r>
              <a:rPr lang="fa-IR" dirty="0" smtClean="0">
                <a:solidFill>
                  <a:srgbClr val="000000"/>
                </a:solidFill>
                <a:latin typeface="BNazanin"/>
                <a:cs typeface="B Yagut" pitchFamily="2" charset="-78"/>
              </a:rPr>
              <a:t>اگر </a:t>
            </a:r>
            <a:r>
              <a:rPr lang="fa-IR" dirty="0">
                <a:solidFill>
                  <a:srgbClr val="000000"/>
                </a:solidFill>
                <a:latin typeface="BNazanin"/>
                <a:cs typeface="B Yagut" pitchFamily="2" charset="-78"/>
              </a:rPr>
              <a:t>فرد پاسخگو عنوان کند که روزانه اصلاً </a:t>
            </a:r>
            <a:r>
              <a:rPr lang="fa-IR" dirty="0" smtClean="0">
                <a:solidFill>
                  <a:srgbClr val="000000"/>
                </a:solidFill>
                <a:latin typeface="BNazanin"/>
                <a:cs typeface="B Yagut" pitchFamily="2" charset="-78"/>
              </a:rPr>
              <a:t>سبزي مصرف </a:t>
            </a:r>
            <a:r>
              <a:rPr lang="fa-IR" dirty="0">
                <a:solidFill>
                  <a:srgbClr val="000000"/>
                </a:solidFill>
                <a:latin typeface="BNazanin"/>
                <a:cs typeface="B Yagut" pitchFamily="2" charset="-78"/>
              </a:rPr>
              <a:t>نميکند يا گاهي به ندرت مصرف مي کند، امتيازي کسب نخواهد کرد</a:t>
            </a:r>
            <a:r>
              <a:rPr lang="fa-IR" dirty="0" smtClean="0">
                <a:solidFill>
                  <a:srgbClr val="000000"/>
                </a:solidFill>
                <a:latin typeface="BNazanin"/>
                <a:cs typeface="B Yagut" pitchFamily="2" charset="-78"/>
              </a:rPr>
              <a:t>.</a:t>
            </a:r>
          </a:p>
          <a:p>
            <a:pPr algn="r" rtl="1">
              <a:lnSpc>
                <a:spcPct val="150000"/>
              </a:lnSpc>
            </a:pPr>
            <a:r>
              <a:rPr lang="fa-IR" dirty="0" smtClean="0">
                <a:solidFill>
                  <a:srgbClr val="000000"/>
                </a:solidFill>
                <a:latin typeface="BNazanin"/>
                <a:cs typeface="B Yagut" pitchFamily="2" charset="-78"/>
              </a:rPr>
              <a:t> </a:t>
            </a:r>
            <a:r>
              <a:rPr lang="fa-IR" dirty="0">
                <a:solidFill>
                  <a:srgbClr val="000000"/>
                </a:solidFill>
                <a:latin typeface="BNazanin"/>
                <a:cs typeface="B Yagut" pitchFamily="2" charset="-78"/>
              </a:rPr>
              <a:t>اگر عنوان کند که روزانه کمتر از </a:t>
            </a:r>
            <a:r>
              <a:rPr lang="fa-IR" dirty="0" smtClean="0">
                <a:solidFill>
                  <a:srgbClr val="000000"/>
                </a:solidFill>
                <a:latin typeface="BNazanin"/>
                <a:cs typeface="B Yagut" pitchFamily="2" charset="-78"/>
              </a:rPr>
              <a:t>4سهم سبزي </a:t>
            </a:r>
            <a:r>
              <a:rPr lang="fa-IR" dirty="0">
                <a:solidFill>
                  <a:srgbClr val="000000"/>
                </a:solidFill>
                <a:latin typeface="BNazanin"/>
                <a:cs typeface="B Yagut" pitchFamily="2" charset="-78"/>
              </a:rPr>
              <a:t>مصرف مي کند، يک امتياز کسب خواهد نمود. </a:t>
            </a:r>
            <a:endParaRPr lang="fa-IR" dirty="0" smtClean="0">
              <a:solidFill>
                <a:srgbClr val="000000"/>
              </a:solidFill>
              <a:latin typeface="BNazanin"/>
              <a:cs typeface="B Yagut" pitchFamily="2" charset="-78"/>
            </a:endParaRPr>
          </a:p>
          <a:p>
            <a:pPr algn="r" rtl="1">
              <a:lnSpc>
                <a:spcPct val="150000"/>
              </a:lnSpc>
            </a:pPr>
            <a:r>
              <a:rPr lang="fa-IR" dirty="0" smtClean="0">
                <a:solidFill>
                  <a:srgbClr val="000000"/>
                </a:solidFill>
                <a:latin typeface="BNazanin"/>
                <a:cs typeface="B Yagut" pitchFamily="2" charset="-78"/>
              </a:rPr>
              <a:t> </a:t>
            </a:r>
            <a:r>
              <a:rPr lang="fa-IR" dirty="0">
                <a:solidFill>
                  <a:srgbClr val="000000"/>
                </a:solidFill>
                <a:latin typeface="BNazanin"/>
                <a:cs typeface="B Yagut" pitchFamily="2" charset="-78"/>
              </a:rPr>
              <a:t>اگر عنوان کند روزانه 4تا 5سهم يا بيشتر سبزي </a:t>
            </a:r>
            <a:r>
              <a:rPr lang="fa-IR" dirty="0" smtClean="0">
                <a:solidFill>
                  <a:srgbClr val="000000"/>
                </a:solidFill>
                <a:latin typeface="BNazanin"/>
                <a:cs typeface="B Yagut" pitchFamily="2" charset="-78"/>
              </a:rPr>
              <a:t>مصرف ميکند</a:t>
            </a:r>
            <a:r>
              <a:rPr lang="fa-IR" dirty="0">
                <a:solidFill>
                  <a:srgbClr val="000000"/>
                </a:solidFill>
                <a:latin typeface="BNazanin"/>
                <a:cs typeface="B Yagut" pitchFamily="2" charset="-78"/>
              </a:rPr>
              <a:t>، دو امتياز کسب خواهد نمود.</a:t>
            </a:r>
            <a:br>
              <a:rPr lang="fa-IR" dirty="0">
                <a:solidFill>
                  <a:srgbClr val="000000"/>
                </a:solidFill>
                <a:latin typeface="BNazanin"/>
                <a:cs typeface="B Yagut" pitchFamily="2" charset="-78"/>
              </a:rPr>
            </a:br>
            <a:endParaRPr lang="en-US" dirty="0">
              <a:cs typeface="B Yagut"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6095840"/>
      </p:ext>
    </p:extLst>
  </p:cSld>
  <p:clrMapOvr>
    <a:masterClrMapping/>
  </p:clrMapOvr>
  <mc:AlternateContent xmlns:mc="http://schemas.openxmlformats.org/markup-compatibility/2006" xmlns:p14="http://schemas.microsoft.com/office/powerpoint/2010/main">
    <mc:Choice Requires="p14">
      <p:transition spd="slow" p14:dur="2000" advTm="17534"/>
    </mc:Choice>
    <mc:Fallback xmlns="">
      <p:transition spd="slow" advTm="17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4000" b="1" dirty="0" smtClean="0">
                <a:solidFill>
                  <a:schemeClr val="tx1"/>
                </a:solidFill>
                <a:latin typeface="BNazaninBold"/>
                <a:cs typeface="B Yagut" pitchFamily="2" charset="-78"/>
              </a:rPr>
              <a:t>ادامه غربالگري </a:t>
            </a:r>
            <a:r>
              <a:rPr lang="fa-IR" sz="4000" b="1" dirty="0">
                <a:solidFill>
                  <a:schemeClr val="tx1"/>
                </a:solidFill>
                <a:latin typeface="BNazaninBold"/>
                <a:cs typeface="B Yagut" pitchFamily="2" charset="-78"/>
              </a:rPr>
              <a:t>تغذیه اي مادران باردار</a:t>
            </a:r>
            <a:endParaRPr lang="en-US" sz="4000" dirty="0">
              <a:solidFill>
                <a:schemeClr val="tx1"/>
              </a:solidFill>
              <a:cs typeface="B Yagut" pitchFamily="2" charset="-78"/>
            </a:endParaRPr>
          </a:p>
        </p:txBody>
      </p:sp>
      <p:sp>
        <p:nvSpPr>
          <p:cNvPr id="3" name="Content Placeholder 2"/>
          <p:cNvSpPr>
            <a:spLocks noGrp="1"/>
          </p:cNvSpPr>
          <p:nvPr>
            <p:ph idx="1"/>
          </p:nvPr>
        </p:nvSpPr>
        <p:spPr>
          <a:xfrm>
            <a:off x="382137" y="1219200"/>
            <a:ext cx="11657463" cy="4937760"/>
          </a:xfrm>
        </p:spPr>
        <p:txBody>
          <a:bodyPr>
            <a:normAutofit lnSpcReduction="10000"/>
          </a:bodyPr>
          <a:lstStyle/>
          <a:p>
            <a:pPr marL="0" indent="0" algn="r" rtl="1">
              <a:lnSpc>
                <a:spcPct val="150000"/>
              </a:lnSpc>
              <a:buNone/>
            </a:pPr>
            <a:r>
              <a:rPr lang="fa-IR" b="1" dirty="0" smtClean="0">
                <a:solidFill>
                  <a:srgbClr val="000000"/>
                </a:solidFill>
                <a:latin typeface="BNazaninBold"/>
                <a:cs typeface="B Yagut" pitchFamily="2" charset="-78"/>
              </a:rPr>
              <a:t>دستورعمل نحوه امتيازدهي و تعيين الگوي تغذیه:</a:t>
            </a:r>
            <a:br>
              <a:rPr lang="fa-IR" b="1" dirty="0" smtClean="0">
                <a:solidFill>
                  <a:srgbClr val="000000"/>
                </a:solidFill>
                <a:latin typeface="BNazaninBold"/>
                <a:cs typeface="B Yagut" pitchFamily="2" charset="-78"/>
              </a:rPr>
            </a:br>
            <a:r>
              <a:rPr lang="fa-IR" dirty="0" smtClean="0">
                <a:solidFill>
                  <a:srgbClr val="000000"/>
                </a:solidFill>
                <a:latin typeface="BNazanin"/>
                <a:cs typeface="B Yagut" pitchFamily="2" charset="-78"/>
              </a:rPr>
              <a:t/>
            </a:r>
            <a:br>
              <a:rPr lang="fa-IR" dirty="0" smtClean="0">
                <a:solidFill>
                  <a:srgbClr val="000000"/>
                </a:solidFill>
                <a:latin typeface="BNazanin"/>
                <a:cs typeface="B Yagut" pitchFamily="2" charset="-78"/>
              </a:rPr>
            </a:br>
            <a:r>
              <a:rPr lang="fa-IR" dirty="0" smtClean="0">
                <a:solidFill>
                  <a:srgbClr val="000000"/>
                </a:solidFill>
                <a:latin typeface="BNazanin"/>
                <a:cs typeface="B Yagut" pitchFamily="2" charset="-78"/>
              </a:rPr>
              <a:t>مصرف روزانه شير و لبنيات </a:t>
            </a:r>
          </a:p>
          <a:p>
            <a:pPr algn="r" rtl="1">
              <a:lnSpc>
                <a:spcPct val="150000"/>
              </a:lnSpc>
            </a:pPr>
            <a:r>
              <a:rPr lang="fa-IR" dirty="0" smtClean="0">
                <a:solidFill>
                  <a:srgbClr val="000000"/>
                </a:solidFill>
                <a:latin typeface="BNazanin"/>
                <a:cs typeface="B Yagut" pitchFamily="2" charset="-78"/>
              </a:rPr>
              <a:t>اگر فرد پاسخگو عنوان کند که روزانه اصلا شير و لبنيات مصرف نميکند يا گاهي به ندرت مصرف مي کند ، صفر امتياز کسب خواهد نمود. </a:t>
            </a:r>
          </a:p>
          <a:p>
            <a:pPr algn="r" rtl="1">
              <a:lnSpc>
                <a:spcPct val="150000"/>
              </a:lnSpc>
            </a:pPr>
            <a:r>
              <a:rPr lang="fa-IR" dirty="0" smtClean="0">
                <a:solidFill>
                  <a:srgbClr val="000000"/>
                </a:solidFill>
                <a:latin typeface="BNazanin"/>
                <a:cs typeface="B Yagut" pitchFamily="2" charset="-78"/>
              </a:rPr>
              <a:t>اگر عنوان کند که روزانه کمتر از 3سهم شير و لبنيات مصرف ميکند، يک امتياز کسب مي نمايد </a:t>
            </a:r>
          </a:p>
          <a:p>
            <a:pPr algn="r" rtl="1">
              <a:lnSpc>
                <a:spcPct val="150000"/>
              </a:lnSpc>
            </a:pPr>
            <a:r>
              <a:rPr lang="fa-IR" dirty="0" smtClean="0">
                <a:solidFill>
                  <a:srgbClr val="000000"/>
                </a:solidFill>
                <a:latin typeface="BNazanin"/>
                <a:cs typeface="B Yagut" pitchFamily="2" charset="-78"/>
              </a:rPr>
              <a:t>اگر عنوان کند که روزانه 3سهم يا بيشتر شير و لبنيات مصرف ميکند، دو امتياز کسب خواهد نمود.</a:t>
            </a:r>
            <a:br>
              <a:rPr lang="fa-IR" dirty="0" smtClean="0">
                <a:solidFill>
                  <a:srgbClr val="000000"/>
                </a:solidFill>
                <a:latin typeface="BNazanin"/>
                <a:cs typeface="B Yagut" pitchFamily="2" charset="-78"/>
              </a:rPr>
            </a:br>
            <a:endParaRPr lang="fa-IR" dirty="0" smtClean="0">
              <a:solidFill>
                <a:srgbClr val="000000"/>
              </a:solidFill>
              <a:latin typeface="BNazanin"/>
              <a:cs typeface="B Yagut" pitchFamily="2" charset="-78"/>
            </a:endParaRPr>
          </a:p>
          <a:p>
            <a:pPr algn="r" rtl="1">
              <a:lnSpc>
                <a:spcPct val="150000"/>
              </a:lnSpc>
            </a:pPr>
            <a:endParaRPr lang="fa-IR" dirty="0" smtClean="0">
              <a:solidFill>
                <a:srgbClr val="000000"/>
              </a:solidFill>
              <a:latin typeface="BNazanin"/>
              <a:cs typeface="B Yagut" pitchFamily="2" charset="-78"/>
            </a:endParaRPr>
          </a:p>
          <a:p>
            <a:pPr algn="r" rtl="1">
              <a:lnSpc>
                <a:spcPct val="150000"/>
              </a:lnSpc>
            </a:pPr>
            <a:endParaRPr lang="fa-IR" dirty="0" smtClean="0">
              <a:solidFill>
                <a:srgbClr val="000000"/>
              </a:solidFill>
              <a:latin typeface="BNazanin"/>
              <a:cs typeface="B Yagut"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31062533"/>
      </p:ext>
    </p:extLst>
  </p:cSld>
  <p:clrMapOvr>
    <a:masterClrMapping/>
  </p:clrMapOvr>
  <mc:AlternateContent xmlns:mc="http://schemas.openxmlformats.org/markup-compatibility/2006" xmlns:p14="http://schemas.microsoft.com/office/powerpoint/2010/main">
    <mc:Choice Requires="p14">
      <p:transition spd="slow" p14:dur="2000" advTm="21113"/>
    </mc:Choice>
    <mc:Fallback xmlns="">
      <p:transition spd="slow" advTm="21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141669"/>
            <a:ext cx="8229600" cy="927278"/>
          </a:xfrm>
        </p:spPr>
        <p:txBody>
          <a:bodyPr>
            <a:noAutofit/>
          </a:bodyPr>
          <a:lstStyle/>
          <a:p>
            <a:pPr algn="ctr" rtl="1"/>
            <a:r>
              <a:rPr lang="fa-IR" sz="3600" b="1" dirty="0" smtClean="0">
                <a:solidFill>
                  <a:schemeClr val="tx1"/>
                </a:solidFill>
                <a:latin typeface="BNazaninBold"/>
                <a:cs typeface="B Yagut" pitchFamily="2" charset="-78"/>
              </a:rPr>
              <a:t>ادامه غربالگري </a:t>
            </a:r>
            <a:r>
              <a:rPr lang="fa-IR" sz="3600" b="1" dirty="0">
                <a:solidFill>
                  <a:schemeClr val="tx1"/>
                </a:solidFill>
                <a:latin typeface="BNazaninBold"/>
                <a:cs typeface="B Yagut" pitchFamily="2" charset="-78"/>
              </a:rPr>
              <a:t>تغذیه اي مادران باردار</a:t>
            </a:r>
            <a:endParaRPr lang="en-US" sz="3600" dirty="0">
              <a:solidFill>
                <a:schemeClr val="tx1"/>
              </a:solidFill>
              <a:cs typeface="B Yagut" pitchFamily="2" charset="-78"/>
            </a:endParaRPr>
          </a:p>
        </p:txBody>
      </p:sp>
      <p:sp>
        <p:nvSpPr>
          <p:cNvPr id="3" name="Content Placeholder 2"/>
          <p:cNvSpPr>
            <a:spLocks noGrp="1"/>
          </p:cNvSpPr>
          <p:nvPr>
            <p:ph idx="1"/>
          </p:nvPr>
        </p:nvSpPr>
        <p:spPr>
          <a:xfrm>
            <a:off x="395785" y="1772816"/>
            <a:ext cx="11505063" cy="4937760"/>
          </a:xfrm>
        </p:spPr>
        <p:txBody>
          <a:bodyPr>
            <a:normAutofit/>
          </a:bodyPr>
          <a:lstStyle/>
          <a:p>
            <a:pPr marL="0" indent="0" algn="r" rtl="1">
              <a:lnSpc>
                <a:spcPct val="150000"/>
              </a:lnSpc>
              <a:buNone/>
            </a:pPr>
            <a:r>
              <a:rPr lang="fa-IR" sz="2800" dirty="0">
                <a:solidFill>
                  <a:srgbClr val="000000"/>
                </a:solidFill>
                <a:latin typeface="BNazanin"/>
                <a:cs typeface="B Yagut" pitchFamily="2" charset="-78"/>
              </a:rPr>
              <a:t>استفاده فرد از نمكدان در سر سفره </a:t>
            </a:r>
            <a:r>
              <a:rPr lang="en-US" sz="2800" dirty="0">
                <a:solidFill>
                  <a:srgbClr val="000000"/>
                </a:solidFill>
                <a:latin typeface="BNazanin"/>
                <a:cs typeface="B Yagut" pitchFamily="2" charset="-78"/>
              </a:rPr>
              <a:t>:</a:t>
            </a:r>
          </a:p>
          <a:p>
            <a:pPr algn="r" rtl="1">
              <a:lnSpc>
                <a:spcPct val="150000"/>
              </a:lnSpc>
            </a:pPr>
            <a:r>
              <a:rPr lang="fa-IR" sz="2800" dirty="0">
                <a:solidFill>
                  <a:srgbClr val="000000"/>
                </a:solidFill>
                <a:latin typeface="BNazanin"/>
                <a:cs typeface="B Yagut" pitchFamily="2" charset="-78"/>
              </a:rPr>
              <a:t>اگر فرد پاسخگو عنوان کند که هميشه يا اکثر اوقات از نمكدان سر سفره استفاده مي کند، صفر امتياز کسب خواهد نمود.</a:t>
            </a:r>
          </a:p>
          <a:p>
            <a:pPr algn="r" rtl="1">
              <a:lnSpc>
                <a:spcPct val="150000"/>
              </a:lnSpc>
            </a:pPr>
            <a:r>
              <a:rPr lang="fa-IR" sz="2800" dirty="0">
                <a:solidFill>
                  <a:srgbClr val="000000"/>
                </a:solidFill>
                <a:latin typeface="BNazanin"/>
                <a:cs typeface="B Yagut" pitchFamily="2" charset="-78"/>
              </a:rPr>
              <a:t> اگر عنوان کند که گاهي از نمكدان سر سفره</a:t>
            </a:r>
            <a:r>
              <a:rPr lang="fa-IR" sz="2800" dirty="0">
                <a:cs typeface="B Yagut" pitchFamily="2" charset="-78"/>
              </a:rPr>
              <a:t> </a:t>
            </a:r>
            <a:r>
              <a:rPr lang="fa-IR" sz="2800" dirty="0">
                <a:solidFill>
                  <a:srgbClr val="000000"/>
                </a:solidFill>
                <a:latin typeface="BNazanin"/>
                <a:cs typeface="B Yagut" pitchFamily="2" charset="-78"/>
              </a:rPr>
              <a:t>استفاده ميکند، يک امتياز کسب خواهد نمود.</a:t>
            </a:r>
          </a:p>
          <a:p>
            <a:pPr algn="r" rtl="1">
              <a:lnSpc>
                <a:spcPct val="150000"/>
              </a:lnSpc>
            </a:pPr>
            <a:r>
              <a:rPr lang="fa-IR" sz="2800" dirty="0">
                <a:solidFill>
                  <a:srgbClr val="000000"/>
                </a:solidFill>
                <a:latin typeface="BNazanin"/>
                <a:cs typeface="B Yagut" pitchFamily="2" charset="-78"/>
              </a:rPr>
              <a:t> اگر عنوان کند که هرگز از نمكدان سر سفره استفاده نميکند يا درموارد معدود ممكن است استفاده کند، دو امتياز کسب خواهد نمود.</a:t>
            </a:r>
            <a:br>
              <a:rPr lang="fa-IR" sz="2800" dirty="0">
                <a:solidFill>
                  <a:srgbClr val="000000"/>
                </a:solidFill>
                <a:latin typeface="BNazanin"/>
                <a:cs typeface="B Yagut" pitchFamily="2" charset="-78"/>
              </a:rPr>
            </a:br>
            <a:endParaRPr lang="en-US" sz="2800" dirty="0">
              <a:cs typeface="B Yagut"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74796937"/>
      </p:ext>
    </p:extLst>
  </p:cSld>
  <p:clrMapOvr>
    <a:masterClrMapping/>
  </p:clrMapOvr>
  <mc:AlternateContent xmlns:mc="http://schemas.openxmlformats.org/markup-compatibility/2006" xmlns:p14="http://schemas.microsoft.com/office/powerpoint/2010/main">
    <mc:Choice Requires="p14">
      <p:transition spd="slow" p14:dur="2000" advTm="57672"/>
    </mc:Choice>
    <mc:Fallback xmlns="">
      <p:transition spd="slow" advTm="57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4000" b="1" dirty="0" smtClean="0">
                <a:solidFill>
                  <a:schemeClr val="tx1"/>
                </a:solidFill>
                <a:latin typeface="BNazaninBold"/>
                <a:cs typeface="B Yagut" pitchFamily="2" charset="-78"/>
              </a:rPr>
              <a:t>ادامه غربالگري </a:t>
            </a:r>
            <a:r>
              <a:rPr lang="fa-IR" sz="4000" b="1" dirty="0">
                <a:solidFill>
                  <a:schemeClr val="tx1"/>
                </a:solidFill>
                <a:latin typeface="BNazaninBold"/>
                <a:cs typeface="B Yagut" pitchFamily="2" charset="-78"/>
              </a:rPr>
              <a:t>تغذیه اي مادران باردار</a:t>
            </a:r>
            <a:endParaRPr lang="en-US" sz="4000" dirty="0">
              <a:solidFill>
                <a:schemeClr val="tx1"/>
              </a:solidFill>
              <a:cs typeface="B Yagut" pitchFamily="2" charset="-78"/>
            </a:endParaRPr>
          </a:p>
        </p:txBody>
      </p:sp>
      <p:sp>
        <p:nvSpPr>
          <p:cNvPr id="3" name="Content Placeholder 2"/>
          <p:cNvSpPr>
            <a:spLocks noGrp="1"/>
          </p:cNvSpPr>
          <p:nvPr>
            <p:ph idx="1"/>
          </p:nvPr>
        </p:nvSpPr>
        <p:spPr>
          <a:xfrm>
            <a:off x="136478" y="1219200"/>
            <a:ext cx="11903122" cy="4937760"/>
          </a:xfrm>
        </p:spPr>
        <p:txBody>
          <a:bodyPr>
            <a:normAutofit/>
          </a:bodyPr>
          <a:lstStyle/>
          <a:p>
            <a:pPr marL="0" indent="0" algn="r" rtl="1">
              <a:lnSpc>
                <a:spcPct val="150000"/>
              </a:lnSpc>
              <a:buNone/>
            </a:pPr>
            <a:r>
              <a:rPr lang="fa-IR" sz="2500" dirty="0">
                <a:solidFill>
                  <a:srgbClr val="000000"/>
                </a:solidFill>
                <a:latin typeface="BNazanin"/>
                <a:cs typeface="B Yagut" pitchFamily="2" charset="-78"/>
              </a:rPr>
              <a:t/>
            </a:r>
            <a:br>
              <a:rPr lang="fa-IR" sz="2500" dirty="0">
                <a:solidFill>
                  <a:srgbClr val="000000"/>
                </a:solidFill>
                <a:latin typeface="BNazanin"/>
                <a:cs typeface="B Yagut" pitchFamily="2" charset="-78"/>
              </a:rPr>
            </a:br>
            <a:r>
              <a:rPr lang="fa-IR" sz="2500" dirty="0">
                <a:solidFill>
                  <a:srgbClr val="000000"/>
                </a:solidFill>
                <a:latin typeface="BNazanin"/>
                <a:cs typeface="B Yagut" pitchFamily="2" charset="-78"/>
              </a:rPr>
              <a:t>مصرف فست </a:t>
            </a:r>
            <a:r>
              <a:rPr lang="fa-IR" sz="2500" dirty="0" smtClean="0">
                <a:solidFill>
                  <a:srgbClr val="000000"/>
                </a:solidFill>
                <a:latin typeface="BNazanin"/>
                <a:cs typeface="B Yagut" pitchFamily="2" charset="-78"/>
              </a:rPr>
              <a:t>فودو </a:t>
            </a:r>
            <a:r>
              <a:rPr lang="fa-IR" sz="2500" dirty="0">
                <a:solidFill>
                  <a:srgbClr val="000000"/>
                </a:solidFill>
                <a:latin typeface="BNazanin"/>
                <a:cs typeface="B Yagut" pitchFamily="2" charset="-78"/>
              </a:rPr>
              <a:t>نوشابه هاي گازدار </a:t>
            </a:r>
          </a:p>
          <a:p>
            <a:pPr algn="r" rtl="1">
              <a:lnSpc>
                <a:spcPct val="150000"/>
              </a:lnSpc>
            </a:pPr>
            <a:r>
              <a:rPr lang="fa-IR" sz="2500" dirty="0">
                <a:solidFill>
                  <a:srgbClr val="000000"/>
                </a:solidFill>
                <a:latin typeface="BNazanin"/>
                <a:cs typeface="B Yagut" pitchFamily="2" charset="-78"/>
              </a:rPr>
              <a:t>اگر فرد پاسخگو عنوان کند که درهفته دو بار يا بيشتر فست فود يا نوشابه هاي گازدار مصرف ميکند، صفر امتياز کسب خواهد نمود. </a:t>
            </a:r>
          </a:p>
          <a:p>
            <a:pPr algn="r" rtl="1">
              <a:lnSpc>
                <a:spcPct val="150000"/>
              </a:lnSpc>
            </a:pPr>
            <a:r>
              <a:rPr lang="fa-IR" sz="2500" dirty="0">
                <a:solidFill>
                  <a:srgbClr val="000000"/>
                </a:solidFill>
                <a:latin typeface="BNazanin"/>
                <a:cs typeface="B Yagut" pitchFamily="2" charset="-78"/>
              </a:rPr>
              <a:t>اگر عنوان کند که در ماه حدود يک تا دوبار مصرف ميکند، يک امتياز کسب خواهد نمود </a:t>
            </a:r>
          </a:p>
          <a:p>
            <a:pPr algn="r" rtl="1">
              <a:lnSpc>
                <a:spcPct val="150000"/>
              </a:lnSpc>
            </a:pPr>
            <a:r>
              <a:rPr lang="fa-IR" sz="2500" dirty="0">
                <a:solidFill>
                  <a:srgbClr val="000000"/>
                </a:solidFill>
                <a:latin typeface="BNazanin"/>
                <a:cs typeface="B Yagut" pitchFamily="2" charset="-78"/>
              </a:rPr>
              <a:t> اگر عنوان کند که هرگز در طول يک ماه ازفست فود يا نوشابه هاي گازدار استفاده نميکند و يا در طول سال ممكن است چند نوبت محدود استفاده کند، دو امتيازکسب خواهد نمود.</a:t>
            </a:r>
            <a:br>
              <a:rPr lang="fa-IR" sz="2500" dirty="0">
                <a:solidFill>
                  <a:srgbClr val="000000"/>
                </a:solidFill>
                <a:latin typeface="BNazanin"/>
                <a:cs typeface="B Yagut" pitchFamily="2" charset="-78"/>
              </a:rPr>
            </a:br>
            <a:endParaRPr lang="en-US" sz="2500" dirty="0">
              <a:cs typeface="B Yagut"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63483074"/>
      </p:ext>
    </p:extLst>
  </p:cSld>
  <p:clrMapOvr>
    <a:masterClrMapping/>
  </p:clrMapOvr>
  <mc:AlternateContent xmlns:mc="http://schemas.openxmlformats.org/markup-compatibility/2006" xmlns:p14="http://schemas.microsoft.com/office/powerpoint/2010/main">
    <mc:Choice Requires="p14">
      <p:transition spd="slow" p14:dur="2000" advTm="28188"/>
    </mc:Choice>
    <mc:Fallback xmlns="">
      <p:transition spd="slow" advTm="28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4000" b="1" dirty="0" smtClean="0">
                <a:solidFill>
                  <a:schemeClr val="tx1"/>
                </a:solidFill>
                <a:latin typeface="BNazaninBold"/>
                <a:cs typeface="B Yagut" pitchFamily="2" charset="-78"/>
              </a:rPr>
              <a:t>ادامه غربالگري </a:t>
            </a:r>
            <a:r>
              <a:rPr lang="fa-IR" sz="4000" b="1" dirty="0">
                <a:solidFill>
                  <a:schemeClr val="tx1"/>
                </a:solidFill>
                <a:latin typeface="BNazaninBold"/>
                <a:cs typeface="B Yagut" pitchFamily="2" charset="-78"/>
              </a:rPr>
              <a:t>تغذیه اي مادران باردار</a:t>
            </a:r>
            <a:endParaRPr lang="en-US" sz="4000" dirty="0">
              <a:solidFill>
                <a:schemeClr val="tx1"/>
              </a:solidFill>
              <a:cs typeface="B Yagut" pitchFamily="2" charset="-78"/>
            </a:endParaRPr>
          </a:p>
        </p:txBody>
      </p:sp>
      <p:sp>
        <p:nvSpPr>
          <p:cNvPr id="3" name="Content Placeholder 2"/>
          <p:cNvSpPr>
            <a:spLocks noGrp="1"/>
          </p:cNvSpPr>
          <p:nvPr>
            <p:ph idx="1"/>
          </p:nvPr>
        </p:nvSpPr>
        <p:spPr>
          <a:xfrm>
            <a:off x="232012" y="1219200"/>
            <a:ext cx="11350388" cy="4937760"/>
          </a:xfrm>
        </p:spPr>
        <p:txBody>
          <a:bodyPr>
            <a:noAutofit/>
          </a:bodyPr>
          <a:lstStyle/>
          <a:p>
            <a:pPr marL="0" indent="0" algn="r" rtl="1">
              <a:lnSpc>
                <a:spcPct val="150000"/>
              </a:lnSpc>
              <a:buNone/>
            </a:pPr>
            <a:r>
              <a:rPr lang="fa-IR" sz="2800" dirty="0">
                <a:solidFill>
                  <a:srgbClr val="000000"/>
                </a:solidFill>
                <a:latin typeface="BNazanin"/>
                <a:cs typeface="B Yagut" pitchFamily="2" charset="-78"/>
              </a:rPr>
              <a:t>نوع روغن مصرفي فرد </a:t>
            </a:r>
          </a:p>
          <a:p>
            <a:pPr algn="r" rtl="1">
              <a:lnSpc>
                <a:spcPct val="150000"/>
              </a:lnSpc>
            </a:pPr>
            <a:r>
              <a:rPr lang="fa-IR" sz="2800" dirty="0">
                <a:solidFill>
                  <a:srgbClr val="000000"/>
                </a:solidFill>
                <a:latin typeface="BNazanin"/>
                <a:cs typeface="B Yagut" pitchFamily="2" charset="-78"/>
              </a:rPr>
              <a:t>اگر فرد پاسخگو عنوان کند که فقط از روغن هاي نيمه جامد، جامد يا حيواني براي طبخ غذا استفاده ميکند، صفر امتياز کسب خواهد نمود.</a:t>
            </a:r>
          </a:p>
          <a:p>
            <a:pPr algn="r" rtl="1">
              <a:lnSpc>
                <a:spcPct val="150000"/>
              </a:lnSpc>
            </a:pPr>
            <a:r>
              <a:rPr lang="fa-IR" sz="2800" dirty="0">
                <a:solidFill>
                  <a:srgbClr val="000000"/>
                </a:solidFill>
                <a:latin typeface="BNazanin"/>
                <a:cs typeface="B Yagut" pitchFamily="2" charset="-78"/>
              </a:rPr>
              <a:t> اگر عنوان کند که تلفيقي از روغنهاي گياهي مايع و روغن هاي نيمه جامد را براي طبخ غذا مورد استفاده قرار ميدهد، يک امتياز کسب خواهد نمود. </a:t>
            </a:r>
          </a:p>
          <a:p>
            <a:pPr algn="r" rtl="1">
              <a:lnSpc>
                <a:spcPct val="150000"/>
              </a:lnSpc>
            </a:pPr>
            <a:r>
              <a:rPr lang="fa-IR" sz="2800" dirty="0">
                <a:solidFill>
                  <a:srgbClr val="000000"/>
                </a:solidFill>
                <a:latin typeface="BNazanin"/>
                <a:cs typeface="B Yagut" pitchFamily="2" charset="-78"/>
              </a:rPr>
              <a:t>اگر عنوان کند که فقط از روغن هاي گياهي مايع معمولي و مخصوص سرخ کردني براي طبخ غذا استفاده ميکند، دو امتياز کسب خواهد نمود</a:t>
            </a:r>
            <a:r>
              <a:rPr lang="fa-IR" sz="2800" dirty="0">
                <a:cs typeface="B Yagut" pitchFamily="2" charset="-78"/>
              </a:rPr>
              <a:t> </a:t>
            </a:r>
            <a:br>
              <a:rPr lang="fa-IR" sz="2800" dirty="0">
                <a:cs typeface="B Yagut" pitchFamily="2" charset="-78"/>
              </a:rPr>
            </a:br>
            <a:endParaRPr lang="en-US" sz="2800" dirty="0">
              <a:cs typeface="B Yagut"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21055371"/>
      </p:ext>
    </p:extLst>
  </p:cSld>
  <p:clrMapOvr>
    <a:masterClrMapping/>
  </p:clrMapOvr>
  <mc:AlternateContent xmlns:mc="http://schemas.openxmlformats.org/markup-compatibility/2006" xmlns:p14="http://schemas.microsoft.com/office/powerpoint/2010/main">
    <mc:Choice Requires="p14">
      <p:transition spd="slow" p14:dur="2000" advTm="25700"/>
    </mc:Choice>
    <mc:Fallback xmlns="">
      <p:transition spd="slow" advTm="25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3269" y="777767"/>
            <a:ext cx="8229600" cy="1025459"/>
          </a:xfrm>
        </p:spPr>
        <p:txBody>
          <a:bodyPr>
            <a:noAutofit/>
          </a:bodyPr>
          <a:lstStyle/>
          <a:p>
            <a:pPr algn="ctr"/>
            <a:r>
              <a:rPr lang="fa-IR" sz="4000" b="1" dirty="0">
                <a:cs typeface="B Yagut" pitchFamily="2" charset="-78"/>
              </a:rPr>
              <a:t>معيارهاي تصميم گيري براي خدمت یا ارجاع </a:t>
            </a:r>
            <a:br>
              <a:rPr lang="fa-IR" sz="4000" b="1" dirty="0">
                <a:cs typeface="B Yagut" pitchFamily="2" charset="-78"/>
              </a:rPr>
            </a:br>
            <a:endParaRPr lang="en-US" sz="4000" b="1" dirty="0">
              <a:cs typeface="B Yagut" pitchFamily="2" charset="-78"/>
            </a:endParaRPr>
          </a:p>
        </p:txBody>
      </p:sp>
      <p:sp>
        <p:nvSpPr>
          <p:cNvPr id="3" name="Content Placeholder 2"/>
          <p:cNvSpPr>
            <a:spLocks noGrp="1"/>
          </p:cNvSpPr>
          <p:nvPr>
            <p:ph idx="1"/>
          </p:nvPr>
        </p:nvSpPr>
        <p:spPr>
          <a:xfrm>
            <a:off x="2022143" y="1730962"/>
            <a:ext cx="8229600" cy="3880088"/>
          </a:xfrm>
        </p:spPr>
        <p:txBody>
          <a:bodyPr>
            <a:normAutofit/>
          </a:bodyPr>
          <a:lstStyle/>
          <a:p>
            <a:pPr marL="0" indent="0" algn="r" rtl="1">
              <a:lnSpc>
                <a:spcPct val="150000"/>
              </a:lnSpc>
              <a:buNone/>
            </a:pPr>
            <a:endParaRPr lang="fa-IR" sz="3200" dirty="0">
              <a:cs typeface="B Yagut" pitchFamily="2" charset="-78"/>
            </a:endParaRPr>
          </a:p>
          <a:p>
            <a:pPr marL="0" indent="0" algn="r" rtl="1">
              <a:lnSpc>
                <a:spcPct val="150000"/>
              </a:lnSpc>
              <a:buNone/>
            </a:pPr>
            <a:r>
              <a:rPr lang="fa-IR" sz="3200" dirty="0" smtClean="0">
                <a:cs typeface="B Yagut" pitchFamily="2" charset="-78"/>
              </a:rPr>
              <a:t>1- </a:t>
            </a:r>
            <a:r>
              <a:rPr lang="en-US" sz="3200" dirty="0" smtClean="0">
                <a:cs typeface="B Yagut" pitchFamily="2" charset="-78"/>
              </a:rPr>
              <a:t> </a:t>
            </a:r>
            <a:r>
              <a:rPr lang="en-US" sz="3200" dirty="0">
                <a:cs typeface="B Yagut" pitchFamily="2" charset="-78"/>
              </a:rPr>
              <a:t>BMI</a:t>
            </a:r>
            <a:r>
              <a:rPr lang="fa-IR" sz="3200" dirty="0" smtClean="0">
                <a:cs typeface="B Yagut" pitchFamily="2" charset="-78"/>
              </a:rPr>
              <a:t>قبل </a:t>
            </a:r>
            <a:r>
              <a:rPr lang="fa-IR" sz="3200" dirty="0">
                <a:cs typeface="B Yagut" pitchFamily="2" charset="-78"/>
              </a:rPr>
              <a:t>از </a:t>
            </a:r>
            <a:r>
              <a:rPr lang="fa-IR" sz="3200" dirty="0" smtClean="0">
                <a:cs typeface="B Yagut" pitchFamily="2" charset="-78"/>
              </a:rPr>
              <a:t>بارداري</a:t>
            </a:r>
            <a:endParaRPr lang="fa-IR" sz="3200" dirty="0">
              <a:cs typeface="B Yagut" pitchFamily="2" charset="-78"/>
            </a:endParaRPr>
          </a:p>
          <a:p>
            <a:pPr marL="0" indent="0" algn="r" rtl="1">
              <a:lnSpc>
                <a:spcPct val="150000"/>
              </a:lnSpc>
              <a:buNone/>
            </a:pPr>
            <a:r>
              <a:rPr lang="fa-IR" sz="3200" dirty="0">
                <a:cs typeface="B Yagut" pitchFamily="2" charset="-78"/>
              </a:rPr>
              <a:t> 2- </a:t>
            </a:r>
            <a:r>
              <a:rPr lang="en-US" sz="3200" dirty="0">
                <a:cs typeface="B Yagut" pitchFamily="2" charset="-78"/>
              </a:rPr>
              <a:t>Z Score </a:t>
            </a:r>
            <a:endParaRPr lang="fa-IR" sz="3200" dirty="0">
              <a:cs typeface="B Yagut" pitchFamily="2" charset="-78"/>
            </a:endParaRPr>
          </a:p>
          <a:p>
            <a:pPr marL="0" indent="0" algn="r" rtl="1">
              <a:lnSpc>
                <a:spcPct val="150000"/>
              </a:lnSpc>
              <a:buNone/>
            </a:pPr>
            <a:r>
              <a:rPr lang="fa-IR" sz="3200" dirty="0">
                <a:cs typeface="B Yagut" pitchFamily="2" charset="-78"/>
              </a:rPr>
              <a:t>3-امتياز بدست آمده از سوالات ارزيابي </a:t>
            </a:r>
          </a:p>
          <a:p>
            <a:pPr algn="r" rtl="1">
              <a:lnSpc>
                <a:spcPct val="150000"/>
              </a:lnSpc>
            </a:pPr>
            <a:endParaRPr lang="en-US" sz="3200" dirty="0">
              <a:cs typeface="B Yagut"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67029826"/>
      </p:ext>
    </p:extLst>
  </p:cSld>
  <p:clrMapOvr>
    <a:masterClrMapping/>
  </p:clrMapOvr>
  <mc:AlternateContent xmlns:mc="http://schemas.openxmlformats.org/markup-compatibility/2006" xmlns:p14="http://schemas.microsoft.com/office/powerpoint/2010/main">
    <mc:Choice Requires="p14">
      <p:transition spd="slow" p14:dur="2000" advTm="40686"/>
    </mc:Choice>
    <mc:Fallback xmlns="">
      <p:transition spd="slow" advTm="40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a-IR" sz="4400" b="1" dirty="0" smtClean="0">
                <a:cs typeface="B Yagut" pitchFamily="2" charset="-78"/>
              </a:rPr>
              <a:t>ادامه معيارهاي </a:t>
            </a:r>
            <a:r>
              <a:rPr lang="fa-IR" sz="4400" b="1" dirty="0">
                <a:cs typeface="B Yagut" pitchFamily="2" charset="-78"/>
              </a:rPr>
              <a:t>تصميم گيري براي خدمت یا ارجاع </a:t>
            </a:r>
            <a:r>
              <a:rPr lang="fa-IR" b="1" dirty="0">
                <a:cs typeface="B Yagut" pitchFamily="2" charset="-78"/>
              </a:rPr>
              <a:t/>
            </a:r>
            <a:br>
              <a:rPr lang="fa-IR" b="1" dirty="0">
                <a:cs typeface="B Yagut" pitchFamily="2" charset="-78"/>
              </a:rPr>
            </a:br>
            <a:endParaRPr lang="en-US" dirty="0"/>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a:blip r:embed="rId4"/>
          <a:stretch>
            <a:fillRect/>
          </a:stretch>
        </p:blipFill>
        <p:spPr>
          <a:xfrm>
            <a:off x="-870858" y="927462"/>
            <a:ext cx="13493932" cy="593053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0102565"/>
      </p:ext>
    </p:extLst>
  </p:cSld>
  <p:clrMapOvr>
    <a:masterClrMapping/>
  </p:clrMapOvr>
  <mc:AlternateContent xmlns:mc="http://schemas.openxmlformats.org/markup-compatibility/2006" xmlns:p14="http://schemas.microsoft.com/office/powerpoint/2010/main">
    <mc:Choice Requires="p14">
      <p:transition spd="slow" p14:dur="2000" advTm="247789"/>
    </mc:Choice>
    <mc:Fallback xmlns="">
      <p:transition spd="slow" advTm="247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7212" x="615950" y="4956175"/>
          <p14:tracePt t="7740" x="615950" y="4965700"/>
          <p14:tracePt t="8845" x="625475" y="4965700"/>
          <p14:tracePt t="8853" x="696913" y="4965700"/>
          <p14:tracePt t="8860" x="901700" y="4929188"/>
          <p14:tracePt t="8870" x="1160463" y="4884738"/>
          <p14:tracePt t="8890" x="1625600" y="4759325"/>
          <p14:tracePt t="8910" x="2544763" y="4491038"/>
          <p14:tracePt t="8930" x="3062288" y="4322763"/>
          <p14:tracePt t="8950" x="3340100" y="4187825"/>
          <p14:tracePt t="8970" x="3446463" y="4125913"/>
          <p14:tracePt t="8990" x="3705225" y="3983038"/>
          <p14:tracePt t="9010" x="3911600" y="3911600"/>
          <p14:tracePt t="9030" x="4251325" y="3822700"/>
          <p14:tracePt t="9050" x="4446588" y="3768725"/>
          <p14:tracePt t="9070" x="4527550" y="3751263"/>
          <p14:tracePt t="9116" x="4537075" y="3751263"/>
          <p14:tracePt t="9130" x="4545013" y="3751263"/>
          <p14:tracePt t="9150" x="4625975" y="3751263"/>
          <p14:tracePt t="9170" x="4768850" y="3741738"/>
          <p14:tracePt t="9190" x="5062538" y="3679825"/>
          <p14:tracePt t="9210" x="5295900" y="3643313"/>
          <p14:tracePt t="9230" x="5875338" y="3589338"/>
          <p14:tracePt t="9250" x="6303963" y="3554413"/>
          <p14:tracePt t="9270" x="6911975" y="3455988"/>
          <p14:tracePt t="9290" x="7170738" y="3367088"/>
          <p14:tracePt t="9310" x="7466013" y="3276600"/>
          <p14:tracePt t="9330" x="7688263" y="3152775"/>
          <p14:tracePt t="9350" x="8081963" y="3000375"/>
          <p14:tracePt t="9370" x="8277225" y="2928938"/>
          <p14:tracePt t="9390" x="8466138" y="2813050"/>
          <p14:tracePt t="9410" x="8643938" y="2724150"/>
          <p14:tracePt t="9430" x="8902700" y="2608263"/>
          <p14:tracePt t="9450" x="9144000" y="2517775"/>
          <p14:tracePt t="9470" x="9420225" y="2366963"/>
          <p14:tracePt t="9490" x="9572625" y="2241550"/>
          <p14:tracePt t="9510" x="9769475" y="2054225"/>
          <p14:tracePt t="9530" x="9831388" y="1955800"/>
          <p14:tracePt t="9550" x="9939338" y="1751013"/>
          <p14:tracePt t="9570" x="10018713" y="1598613"/>
          <p14:tracePt t="9590" x="10153650" y="1357313"/>
          <p14:tracePt t="9610" x="10188575" y="1268413"/>
          <p14:tracePt t="9630" x="10260013" y="1160463"/>
          <p14:tracePt t="9650" x="10287000" y="1108075"/>
          <p14:tracePt t="9670" x="10304463" y="1009650"/>
          <p14:tracePt t="9690" x="10340975" y="928688"/>
          <p14:tracePt t="9710" x="10429875" y="785813"/>
          <p14:tracePt t="9730" x="10483850" y="714375"/>
          <p14:tracePt t="9750" x="10491788" y="679450"/>
          <p14:tracePt t="9770" x="10491788" y="660400"/>
          <p14:tracePt t="9790" x="10545763" y="500063"/>
          <p14:tracePt t="9810" x="10609263" y="419100"/>
          <p14:tracePt t="9830" x="10644188" y="347663"/>
          <p14:tracePt t="9850" x="10661650" y="330200"/>
          <p14:tracePt t="9870" x="10706100" y="312738"/>
          <p14:tracePt t="9890" x="10715625" y="295275"/>
          <p14:tracePt t="9910" x="10725150" y="268288"/>
          <p14:tracePt t="9930" x="10661650" y="223838"/>
          <p14:tracePt t="9950" x="10385425" y="9525"/>
          <p14:tracePt t="9970" x="10313988" y="0"/>
          <p14:tracePt t="9990" x="10296525" y="0"/>
          <p14:tracePt t="10010" x="10242550" y="0"/>
          <p14:tracePt t="10030" x="10134600" y="0"/>
          <p14:tracePt t="10050" x="10063163" y="0"/>
          <p14:tracePt t="10071" x="10055225" y="0"/>
          <p14:tracePt t="10091" x="10090150" y="0"/>
          <p14:tracePt t="10111" x="10188575" y="0"/>
          <p14:tracePt t="10131" x="10198100" y="0"/>
          <p14:tracePt t="10325" x="10206038" y="0"/>
          <p14:tracePt t="10333" x="10260013" y="0"/>
          <p14:tracePt t="10340" x="10412413" y="0"/>
          <p14:tracePt t="10351" x="10626725" y="0"/>
          <p14:tracePt t="10371" x="11045825" y="9525"/>
          <p14:tracePt t="10391" x="11206163" y="36513"/>
          <p14:tracePt t="10411" x="11252200" y="44450"/>
          <p14:tracePt t="10431" x="11395075" y="80963"/>
          <p14:tracePt t="10451" x="11447463" y="80963"/>
          <p14:tracePt t="10471" x="11563350" y="80963"/>
          <p14:tracePt t="10491" x="11698288" y="80963"/>
          <p14:tracePt t="10511" x="12028488" y="71438"/>
          <p14:tracePt t="10531" x="12171363" y="0"/>
          <p14:tracePt t="10551" x="12188825" y="0"/>
          <p14:tracePt t="10571" x="12153900" y="0"/>
          <p14:tracePt t="10591" x="12055475" y="0"/>
          <p14:tracePt t="10611" x="11912600" y="0"/>
          <p14:tracePt t="10631" x="11474450" y="0"/>
          <p14:tracePt t="10651" x="11323638" y="0"/>
          <p14:tracePt t="10671" x="11117263" y="0"/>
          <p14:tracePt t="10691" x="11099800" y="0"/>
          <p14:tracePt t="10711" x="11206163" y="0"/>
          <p14:tracePt t="10731" x="11314113" y="0"/>
          <p14:tracePt t="10751" x="11447463" y="0"/>
          <p14:tracePt t="10771" x="11590338" y="0"/>
          <p14:tracePt t="10791" x="11804650" y="0"/>
          <p14:tracePt t="10811" x="11858625" y="0"/>
          <p14:tracePt t="10831" x="11841163" y="0"/>
          <p14:tracePt t="10851" x="11787188" y="0"/>
          <p14:tracePt t="10871" x="11688763" y="0"/>
          <p14:tracePt t="10891" x="11626850" y="0"/>
          <p14:tracePt t="10911" x="11609388" y="0"/>
          <p14:tracePt t="10931" x="11609388" y="26988"/>
          <p14:tracePt t="10951" x="11706225" y="527050"/>
          <p14:tracePt t="10971" x="11966575" y="955675"/>
          <p14:tracePt t="10991" x="12188825" y="1366838"/>
          <p14:tracePt t="11011" x="12188825" y="1401763"/>
          <p14:tracePt t="11293" x="12188825" y="1411288"/>
          <p14:tracePt t="11301" x="12188825" y="1419225"/>
          <p14:tracePt t="11311" x="12188825" y="1428750"/>
          <p14:tracePt t="11332" x="12188825" y="1643063"/>
          <p14:tracePt t="11352" x="12188825" y="1990725"/>
          <p14:tracePt t="11372" x="12188825" y="2098675"/>
          <p14:tracePt t="11392" x="12188825" y="2152650"/>
          <p14:tracePt t="11412" x="12188825" y="2187575"/>
          <p14:tracePt t="11432" x="12188825" y="2241550"/>
          <p14:tracePt t="11452" x="12188825" y="2276475"/>
          <p14:tracePt t="11472" x="12171363" y="2295525"/>
          <p14:tracePt t="11492" x="12161838" y="2312988"/>
          <p14:tracePt t="11512" x="12144375" y="2366963"/>
          <p14:tracePt t="11532" x="12134850" y="2411413"/>
          <p14:tracePt t="11552" x="12117388" y="2500313"/>
          <p14:tracePt t="11572" x="12109450" y="2562225"/>
          <p14:tracePt t="11592" x="12109450" y="2643188"/>
          <p14:tracePt t="11612" x="12109450" y="2697163"/>
          <p14:tracePt t="11632" x="12109450" y="2732088"/>
          <p14:tracePt t="11652" x="12109450" y="2768600"/>
          <p14:tracePt t="11672" x="12117388" y="2813050"/>
          <p14:tracePt t="11692" x="12117388" y="2847975"/>
          <p14:tracePt t="12013" x="12117388" y="2857500"/>
          <p14:tracePt t="12021" x="12117388" y="2867025"/>
          <p14:tracePt t="12032" x="12109450" y="2919413"/>
          <p14:tracePt t="12052" x="12018963" y="3009900"/>
          <p14:tracePt t="12072" x="11984038" y="3027363"/>
          <p14:tracePt t="12092" x="11957050" y="3054350"/>
          <p14:tracePt t="12112" x="11912600" y="3071813"/>
          <p14:tracePt t="12132" x="11885613" y="3098800"/>
          <p14:tracePt t="12173" x="11885613" y="3108325"/>
          <p14:tracePt t="12181" x="11876088" y="3108325"/>
          <p14:tracePt t="12192" x="11876088" y="3116263"/>
          <p14:tracePt t="12212" x="11831638" y="3179763"/>
          <p14:tracePt t="12232" x="11787188" y="3241675"/>
          <p14:tracePt t="12252" x="11742738" y="3295650"/>
          <p14:tracePt t="12272" x="11742738" y="3313113"/>
          <p14:tracePt t="12292" x="11725275" y="3330575"/>
          <p14:tracePt t="12312" x="11715750" y="3340100"/>
          <p14:tracePt t="12332" x="11706225" y="3402013"/>
          <p14:tracePt t="12352" x="11688763" y="3446463"/>
          <p14:tracePt t="12372" x="11644313" y="3527425"/>
          <p14:tracePt t="12392" x="11644313" y="3562350"/>
          <p14:tracePt t="12412" x="11634788" y="3571875"/>
          <p14:tracePt t="12432" x="11634788" y="3589338"/>
          <p14:tracePt t="16941" x="11626850" y="3608388"/>
          <p14:tracePt t="16949" x="11582400" y="3608388"/>
          <p14:tracePt t="16958" x="11501438" y="3608388"/>
          <p14:tracePt t="16976" x="11331575" y="3608388"/>
          <p14:tracePt t="16996" x="11198225" y="3581400"/>
          <p14:tracePt t="17016" x="10939463" y="3482975"/>
          <p14:tracePt t="17036" x="10912475" y="3473450"/>
          <p14:tracePt t="17056" x="10902950" y="3465513"/>
          <p14:tracePt t="17078" x="10902950" y="3455988"/>
          <p14:tracePt t="17096" x="10902950" y="3419475"/>
          <p14:tracePt t="17116" x="10885488" y="3394075"/>
          <p14:tracePt t="17136" x="10848975" y="3340100"/>
          <p14:tracePt t="17156" x="10831513" y="3295650"/>
          <p14:tracePt t="17176" x="10804525" y="3224213"/>
          <p14:tracePt t="17196" x="10804525" y="3152775"/>
          <p14:tracePt t="17216" x="10823575" y="3027363"/>
          <p14:tracePt t="17236" x="10841038" y="2965450"/>
          <p14:tracePt t="17256" x="10823575" y="2901950"/>
          <p14:tracePt t="17276" x="10733088" y="2822575"/>
          <p14:tracePt t="17296" x="10706100" y="2786063"/>
          <p14:tracePt t="17336" x="10698163" y="2776538"/>
          <p14:tracePt t="17356" x="10688638" y="2759075"/>
          <p14:tracePt t="17376" x="10671175" y="2714625"/>
          <p14:tracePt t="17396" x="10634663" y="2633663"/>
          <p14:tracePt t="17416" x="10609263" y="2589213"/>
          <p14:tracePt t="17436" x="10572750" y="2536825"/>
          <p14:tracePt t="17456" x="10518775" y="2446338"/>
          <p14:tracePt t="17476" x="10510838" y="2411413"/>
          <p14:tracePt t="17496" x="10510838" y="2384425"/>
          <p14:tracePt t="17516" x="10510838" y="2374900"/>
          <p14:tracePt t="17536" x="10528300" y="2366963"/>
          <p14:tracePt t="17556" x="10528300" y="2347913"/>
          <p14:tracePt t="17653" x="10528300" y="2366963"/>
          <p14:tracePt t="17662" x="10518775" y="2438400"/>
          <p14:tracePt t="17669" x="10501313" y="2509838"/>
          <p14:tracePt t="17678" x="10491788" y="2571750"/>
          <p14:tracePt t="17696" x="10483850" y="2598738"/>
          <p14:tracePt t="17725" x="10483850" y="2616200"/>
          <p14:tracePt t="17741" x="10483850" y="2633663"/>
          <p14:tracePt t="17757" x="10483850" y="2643188"/>
          <p14:tracePt t="17776" x="10483850" y="2652713"/>
          <p14:tracePt t="17797" x="10483850" y="2670175"/>
          <p14:tracePt t="17817" x="10483850" y="2679700"/>
          <p14:tracePt t="17837" x="10483850" y="2697163"/>
          <p14:tracePt t="17857" x="10483850" y="2724150"/>
          <p14:tracePt t="17877" x="10483850" y="2759075"/>
          <p14:tracePt t="17897" x="10491788" y="2874963"/>
          <p14:tracePt t="17917" x="10501313" y="3036888"/>
          <p14:tracePt t="17937" x="10501313" y="3187700"/>
          <p14:tracePt t="17957" x="10501313" y="3214688"/>
          <p14:tracePt t="17997" x="10501313" y="3224213"/>
          <p14:tracePt t="18017" x="10501313" y="3268663"/>
          <p14:tracePt t="18037" x="10501313" y="3313113"/>
          <p14:tracePt t="18057" x="10501313" y="3340100"/>
          <p14:tracePt t="18077" x="10518775" y="3367088"/>
          <p14:tracePt t="18097" x="10518775" y="3375025"/>
          <p14:tracePt t="18117" x="10537825" y="3411538"/>
          <p14:tracePt t="18137" x="10537825" y="3429000"/>
          <p14:tracePt t="18157" x="10537825" y="3473450"/>
          <p14:tracePt t="18177" x="10537825" y="3490913"/>
          <p14:tracePt t="18197" x="10537825" y="3517900"/>
          <p14:tracePt t="18217" x="10537825" y="3536950"/>
          <p14:tracePt t="18237" x="10563225" y="3643313"/>
          <p14:tracePt t="18257" x="10572750" y="3697288"/>
          <p14:tracePt t="18277" x="10626725" y="3786188"/>
          <p14:tracePt t="18297" x="10653713" y="3813175"/>
          <p14:tracePt t="18974" x="10653713" y="3803650"/>
          <p14:tracePt t="18982" x="10653713" y="3795713"/>
          <p14:tracePt t="18990" x="10644188" y="3776663"/>
          <p14:tracePt t="18998" x="10644188" y="3768725"/>
          <p14:tracePt t="19017" x="10644188" y="3759200"/>
          <p14:tracePt t="19037" x="10644188" y="3732213"/>
          <p14:tracePt t="19058" x="10644188" y="3705225"/>
          <p14:tracePt t="19078" x="10634663" y="3652838"/>
          <p14:tracePt t="19098" x="10626725" y="3633788"/>
          <p14:tracePt t="19118" x="10626725" y="3581400"/>
          <p14:tracePt t="19138" x="10617200" y="3554413"/>
          <p14:tracePt t="19158" x="10599738" y="3482975"/>
          <p14:tracePt t="19178" x="10582275" y="3465513"/>
          <p14:tracePt t="19198" x="10582275" y="3438525"/>
          <p14:tracePt t="19218" x="10572750" y="3411538"/>
          <p14:tracePt t="19238" x="10572750" y="3375025"/>
          <p14:tracePt t="19258" x="10572750" y="3348038"/>
          <p14:tracePt t="22246" x="10572750" y="3340100"/>
          <p14:tracePt t="22254" x="10555288" y="3340100"/>
          <p14:tracePt t="22262" x="10528300" y="3322638"/>
          <p14:tracePt t="22280" x="10420350" y="3322638"/>
          <p14:tracePt t="22300" x="10277475" y="3330575"/>
          <p14:tracePt t="22320" x="9848850" y="3330575"/>
          <p14:tracePt t="22340" x="9644063" y="3375025"/>
          <p14:tracePt t="22360" x="9501188" y="3411538"/>
          <p14:tracePt t="22380" x="9483725" y="3419475"/>
          <p14:tracePt t="22400" x="9466263" y="3429000"/>
          <p14:tracePt t="22420" x="9447213" y="3446463"/>
          <p14:tracePt t="22440" x="9394825" y="3482975"/>
          <p14:tracePt t="22460" x="9340850" y="3509963"/>
          <p14:tracePt t="22480" x="9251950" y="3562350"/>
          <p14:tracePt t="22500" x="9224963" y="3581400"/>
          <p14:tracePt t="22520" x="9205913" y="3581400"/>
          <p14:tracePt t="22540" x="9197975" y="3589338"/>
          <p14:tracePt t="22560" x="9126538" y="3633788"/>
          <p14:tracePt t="22580" x="9090025" y="3652838"/>
          <p14:tracePt t="22600" x="9055100" y="3670300"/>
          <p14:tracePt t="22620" x="9037638" y="3679825"/>
          <p14:tracePt t="22686" x="9018588" y="3679825"/>
          <p14:tracePt t="22694" x="9010650" y="3679825"/>
          <p14:tracePt t="22710" x="8991600" y="3679825"/>
          <p14:tracePt t="22720" x="8966200" y="3687763"/>
          <p14:tracePt t="22740" x="8939213" y="3697288"/>
          <p14:tracePt t="22760" x="8885238" y="3697288"/>
          <p14:tracePt t="22780" x="8875713" y="3697288"/>
          <p14:tracePt t="22878" x="8867775" y="3697288"/>
          <p14:tracePt t="22886" x="8867775" y="3687763"/>
          <p14:tracePt t="22894" x="8867775" y="3679825"/>
          <p14:tracePt t="22902" x="8867775" y="3670300"/>
          <p14:tracePt t="22921" x="8867775" y="3652838"/>
          <p14:tracePt t="22941" x="8867775" y="3633788"/>
          <p14:tracePt t="22961" x="8867775" y="3608388"/>
          <p14:tracePt t="22981" x="8867775" y="3598863"/>
          <p14:tracePt t="23001" x="8867775" y="3589338"/>
          <p14:tracePt t="23021" x="8867775" y="3571875"/>
          <p14:tracePt t="23041" x="8875713" y="3536950"/>
          <p14:tracePt t="23061" x="8875713" y="3527425"/>
          <p14:tracePt t="23081" x="8885238" y="3509963"/>
          <p14:tracePt t="23101" x="8885238" y="3490913"/>
          <p14:tracePt t="23121" x="8885238" y="3482975"/>
          <p14:tracePt t="23141" x="8885238" y="3465513"/>
          <p14:tracePt t="23142" x="8885238" y="3446463"/>
          <p14:tracePt t="23161" x="8885238" y="3438525"/>
          <p14:tracePt t="23181" x="8885238" y="3419475"/>
          <p14:tracePt t="23201" x="8885238" y="3411538"/>
          <p14:tracePt t="40776" x="8885238" y="3402013"/>
          <p14:tracePt t="40784" x="8867775" y="3402013"/>
          <p14:tracePt t="40794" x="8769350" y="3429000"/>
          <p14:tracePt t="40815" x="8609013" y="3473450"/>
          <p14:tracePt t="40835" x="8491538" y="3517900"/>
          <p14:tracePt t="40855" x="8474075" y="3517900"/>
          <p14:tracePt t="40875" x="8439150" y="3536950"/>
          <p14:tracePt t="40895" x="8394700" y="3562350"/>
          <p14:tracePt t="40915" x="8269288" y="3625850"/>
          <p14:tracePt t="40935" x="8232775" y="3633788"/>
          <p14:tracePt t="40955" x="8197850" y="3643313"/>
          <p14:tracePt t="40975" x="8143875" y="3643313"/>
          <p14:tracePt t="40995" x="8027988" y="3670300"/>
          <p14:tracePt t="41015" x="7929563" y="3697288"/>
          <p14:tracePt t="41035" x="7840663" y="3732213"/>
          <p14:tracePt t="41055" x="7813675" y="3732213"/>
          <p14:tracePt t="41075" x="7804150" y="3732213"/>
          <p14:tracePt t="41095" x="7796213" y="3732213"/>
          <p14:tracePt t="41115" x="7769225" y="3732213"/>
          <p14:tracePt t="41135" x="7697788" y="3732213"/>
          <p14:tracePt t="41136" x="7653338" y="3732213"/>
          <p14:tracePt t="41155" x="7581900" y="3732213"/>
          <p14:tracePt t="41175" x="7545388" y="3732213"/>
          <p14:tracePt t="41195" x="7537450" y="3732213"/>
          <p14:tracePt t="41752" x="7518400" y="3732213"/>
          <p14:tracePt t="41760" x="7537450" y="3759200"/>
          <p14:tracePt t="41768" x="7608888" y="3857625"/>
          <p14:tracePt t="41776" x="7732713" y="4044950"/>
          <p14:tracePt t="41795" x="7966075" y="4429125"/>
          <p14:tracePt t="41815" x="8001000" y="4500563"/>
          <p14:tracePt t="41835" x="8010525" y="4537075"/>
          <p14:tracePt t="41855" x="8027988" y="4608513"/>
          <p14:tracePt t="41876" x="8027988" y="4679950"/>
          <p14:tracePt t="41896" x="8027988" y="4714875"/>
          <p14:tracePt t="41915" x="8018463" y="4751388"/>
          <p14:tracePt t="41936" x="7983538" y="4813300"/>
          <p14:tracePt t="41955" x="7956550" y="4848225"/>
          <p14:tracePt t="41976" x="7929563" y="4929188"/>
          <p14:tracePt t="41996" x="7902575" y="5000625"/>
          <p14:tracePt t="42016" x="7875588" y="5099050"/>
          <p14:tracePt t="42036" x="7867650" y="5116513"/>
          <p14:tracePt t="42160" x="7867650" y="5126038"/>
          <p14:tracePt t="42208" x="7867650" y="5133975"/>
          <p14:tracePt t="42216" x="7867650" y="5143500"/>
          <p14:tracePt t="42225" x="7867650" y="5153025"/>
          <p14:tracePt t="42236" x="7867650" y="5160963"/>
          <p14:tracePt t="42256" x="7867650" y="5187950"/>
          <p14:tracePt t="42276" x="7867650" y="5205413"/>
          <p14:tracePt t="42296" x="7867650" y="5241925"/>
          <p14:tracePt t="42316" x="7867650" y="5295900"/>
          <p14:tracePt t="42336" x="7867650" y="5375275"/>
          <p14:tracePt t="42356" x="7867650" y="5429250"/>
          <p14:tracePt t="42376" x="7875588" y="5446713"/>
          <p14:tracePt t="42416" x="7875588" y="5473700"/>
          <p14:tracePt t="42436" x="7885113" y="5491163"/>
          <p14:tracePt t="42496" x="7885113" y="5500688"/>
          <p14:tracePt t="42505" x="7885113" y="5510213"/>
          <p14:tracePt t="42516" x="7885113" y="5518150"/>
          <p14:tracePt t="42536" x="7894638" y="5545138"/>
          <p14:tracePt t="42556" x="7894638" y="5572125"/>
          <p14:tracePt t="42576" x="7902575" y="5581650"/>
          <p14:tracePt t="42712" x="7902575" y="5589588"/>
          <p14:tracePt t="42720" x="7902575" y="5608638"/>
          <p14:tracePt t="42728" x="7912100" y="5608638"/>
          <p14:tracePt t="42760" x="7912100" y="5616575"/>
          <p14:tracePt t="42768" x="7912100" y="5634038"/>
          <p14:tracePt t="42776" x="7912100" y="5643563"/>
          <p14:tracePt t="42796" x="7912100" y="5661025"/>
          <p14:tracePt t="42816" x="7920038" y="5680075"/>
          <p14:tracePt t="42836" x="7920038" y="5697538"/>
          <p14:tracePt t="42856" x="7939088" y="5741988"/>
          <p14:tracePt t="42876" x="7956550" y="5786438"/>
          <p14:tracePt t="42896" x="7966075" y="5830888"/>
          <p14:tracePt t="42916" x="7974013" y="5867400"/>
          <p14:tracePt t="42936" x="7974013" y="5902325"/>
          <p14:tracePt t="42956" x="7974013" y="5911850"/>
          <p14:tracePt t="42976" x="7974013" y="5965825"/>
          <p14:tracePt t="42996" x="7974013" y="5991225"/>
          <p14:tracePt t="43016" x="7974013" y="6027738"/>
          <p14:tracePt t="43036" x="7956550" y="6037263"/>
          <p14:tracePt t="43056" x="7956550" y="6072188"/>
          <p14:tracePt t="43076" x="7956550" y="6099175"/>
          <p14:tracePt t="43096" x="7939088" y="6153150"/>
          <p14:tracePt t="43116" x="7939088" y="6197600"/>
          <p14:tracePt t="43136" x="7920038" y="6242050"/>
          <p14:tracePt t="43156" x="7920038" y="6259513"/>
          <p14:tracePt t="43176" x="7902575" y="6286500"/>
          <p14:tracePt t="43784" x="7902575" y="6296025"/>
          <p14:tracePt t="43792" x="7902575" y="6303963"/>
          <p14:tracePt t="43801" x="7920038" y="6313488"/>
          <p14:tracePt t="43969" x="7929563" y="6323013"/>
          <p14:tracePt t="44481" x="7902575" y="6303963"/>
          <p14:tracePt t="44488" x="7867650" y="6276975"/>
          <p14:tracePt t="44497" x="7840663" y="6251575"/>
          <p14:tracePt t="44517" x="7804150" y="6170613"/>
          <p14:tracePt t="44537" x="7742238" y="5991225"/>
          <p14:tracePt t="44557" x="7715250" y="5857875"/>
          <p14:tracePt t="44577" x="7715250" y="5643563"/>
          <p14:tracePt t="44597" x="7715250" y="5510213"/>
          <p14:tracePt t="44617" x="7796213" y="5180013"/>
          <p14:tracePt t="44638" x="7848600" y="4965700"/>
          <p14:tracePt t="44658" x="7894638" y="4705350"/>
          <p14:tracePt t="44678" x="7902575" y="4572000"/>
          <p14:tracePt t="44698" x="7902575" y="4394200"/>
          <p14:tracePt t="44718" x="7902575" y="4295775"/>
          <p14:tracePt t="44738" x="7902575" y="4133850"/>
          <p14:tracePt t="44758" x="7920038" y="4017963"/>
          <p14:tracePt t="44778" x="7947025" y="3884613"/>
          <p14:tracePt t="44798" x="7947025" y="3795713"/>
          <p14:tracePt t="44818" x="7947025" y="3687763"/>
          <p14:tracePt t="44838" x="7947025" y="3589338"/>
          <p14:tracePt t="44858" x="7956550" y="3473450"/>
          <p14:tracePt t="44878" x="7956550" y="3375025"/>
          <p14:tracePt t="44898" x="7956550" y="3241675"/>
          <p14:tracePt t="44918" x="7947025" y="3179763"/>
          <p14:tracePt t="44938" x="7947025" y="3133725"/>
          <p14:tracePt t="44958" x="7947025" y="3125788"/>
          <p14:tracePt t="45025" x="7939088" y="3116263"/>
          <p14:tracePt t="45744" x="7929563" y="3116263"/>
          <p14:tracePt t="45760" x="7912100" y="3116263"/>
          <p14:tracePt t="45768" x="7902575" y="3125788"/>
          <p14:tracePt t="45778" x="7894638" y="3125788"/>
          <p14:tracePt t="45798" x="7875588" y="3143250"/>
          <p14:tracePt t="45818" x="7813675" y="3160713"/>
          <p14:tracePt t="45838" x="7751763" y="3179763"/>
          <p14:tracePt t="45858" x="7705725" y="3179763"/>
          <p14:tracePt t="45878" x="7697788" y="3179763"/>
          <p14:tracePt t="45898" x="7670800" y="3179763"/>
          <p14:tracePt t="45918" x="7634288" y="3179763"/>
          <p14:tracePt t="45938" x="7581900" y="3187700"/>
          <p14:tracePt t="45958" x="7545388" y="3197225"/>
          <p14:tracePt t="45978" x="7518400" y="3214688"/>
          <p14:tracePt t="45999" x="7510463" y="3224213"/>
          <p14:tracePt t="46018" x="7483475" y="3241675"/>
          <p14:tracePt t="46038" x="7456488" y="3251200"/>
          <p14:tracePt t="46058" x="7446963" y="3259138"/>
          <p14:tracePt t="46360" x="7439025" y="3268663"/>
          <p14:tracePt t="47177" x="7439025" y="3276600"/>
          <p14:tracePt t="47193" x="7456488" y="3276600"/>
          <p14:tracePt t="47201" x="7491413" y="3276600"/>
          <p14:tracePt t="47209" x="7572375" y="3276600"/>
          <p14:tracePt t="47220" x="7653338" y="3276600"/>
          <p14:tracePt t="47240" x="7742238" y="3276600"/>
          <p14:tracePt t="47260" x="7751763" y="3276600"/>
          <p14:tracePt t="49057" x="7759700" y="3276600"/>
          <p14:tracePt t="49065" x="7759700" y="3286125"/>
          <p14:tracePt t="49073" x="7742238" y="3286125"/>
          <p14:tracePt t="49081" x="7697788" y="3295650"/>
          <p14:tracePt t="49101" x="7626350" y="3313113"/>
          <p14:tracePt t="49121" x="7500938" y="3313113"/>
          <p14:tracePt t="49141" x="7439025" y="3313113"/>
          <p14:tracePt t="49161" x="7331075" y="3313113"/>
          <p14:tracePt t="49181" x="7296150" y="3313113"/>
          <p14:tracePt t="49201" x="7224713" y="3313113"/>
          <p14:tracePt t="49221" x="7188200" y="3313113"/>
          <p14:tracePt t="49241" x="7180263" y="3313113"/>
          <p14:tracePt t="49261" x="7161213" y="3313113"/>
          <p14:tracePt t="49281" x="7081838" y="3330575"/>
          <p14:tracePt t="49301" x="7000875" y="3340100"/>
          <p14:tracePt t="49321" x="6831013" y="3384550"/>
          <p14:tracePt t="49341" x="6759575" y="3394075"/>
          <p14:tracePt t="49361" x="6634163" y="3438525"/>
          <p14:tracePt t="49381" x="6545263" y="3465513"/>
          <p14:tracePt t="49401" x="6473825" y="3482975"/>
          <p14:tracePt t="49421" x="6429375" y="3500438"/>
          <p14:tracePt t="49441" x="6367463" y="3517900"/>
          <p14:tracePt t="49461" x="6348413" y="3536950"/>
          <p14:tracePt t="49481" x="6303963" y="3562350"/>
          <p14:tracePt t="49501" x="6286500" y="3571875"/>
          <p14:tracePt t="52522" x="6276975" y="3571875"/>
          <p14:tracePt t="52530" x="6286500" y="3554413"/>
          <p14:tracePt t="52544" x="6286500" y="3527425"/>
          <p14:tracePt t="52564" x="6205538" y="3419475"/>
          <p14:tracePt t="52584" x="6037263" y="3313113"/>
          <p14:tracePt t="52604" x="5741988" y="3152775"/>
          <p14:tracePt t="52624" x="5562600" y="3044825"/>
          <p14:tracePt t="52644" x="5259388" y="2946400"/>
          <p14:tracePt t="52664" x="5045075" y="2894013"/>
          <p14:tracePt t="52684" x="4705350" y="2813050"/>
          <p14:tracePt t="52704" x="4518025" y="2768600"/>
          <p14:tracePt t="52724" x="4241800" y="2697163"/>
          <p14:tracePt t="52744" x="4071938" y="2687638"/>
          <p14:tracePt t="52764" x="3848100" y="2679700"/>
          <p14:tracePt t="52784" x="3714750" y="2679700"/>
          <p14:tracePt t="52804" x="3536950" y="2732088"/>
          <p14:tracePt t="52824" x="3482975" y="2732088"/>
          <p14:tracePt t="52844" x="3455988" y="2732088"/>
          <p14:tracePt t="52864" x="3438525" y="2732088"/>
          <p14:tracePt t="52884" x="3429000" y="2732088"/>
          <p14:tracePt t="52978" x="3429000" y="2741613"/>
          <p14:tracePt t="52994" x="3429000" y="2751138"/>
          <p14:tracePt t="53786" x="3438525" y="2751138"/>
          <p14:tracePt t="53794" x="3482975" y="2751138"/>
          <p14:tracePt t="53805" x="3571875" y="2751138"/>
          <p14:tracePt t="53825" x="3776663" y="2724150"/>
          <p14:tracePt t="53845" x="4054475" y="2643188"/>
          <p14:tracePt t="53865" x="4170363" y="2625725"/>
          <p14:tracePt t="53885" x="4205288" y="2608263"/>
          <p14:tracePt t="53938" x="4205288" y="2598738"/>
          <p14:tracePt t="54130" x="4205288" y="2589213"/>
          <p14:tracePt t="54138" x="4205288" y="2581275"/>
          <p14:tracePt t="54145" x="4205288" y="2571750"/>
          <p14:tracePt t="54165" x="4205288" y="2562225"/>
          <p14:tracePt t="54185" x="4205288" y="2544763"/>
          <p14:tracePt t="54205" x="4197350" y="2527300"/>
          <p14:tracePt t="54225" x="4170363" y="2500313"/>
          <p14:tracePt t="54245" x="4152900" y="2490788"/>
          <p14:tracePt t="54265" x="4108450" y="2482850"/>
          <p14:tracePt t="54285" x="4054475" y="2482850"/>
          <p14:tracePt t="54305" x="3973513" y="2482850"/>
          <p14:tracePt t="54325" x="3894138" y="2482850"/>
          <p14:tracePt t="54345" x="3803650" y="2490788"/>
          <p14:tracePt t="54365" x="3724275" y="2509838"/>
          <p14:tracePt t="54385" x="3625850" y="2527300"/>
          <p14:tracePt t="54405" x="3581400" y="2527300"/>
          <p14:tracePt t="54425" x="3562350" y="2527300"/>
          <p14:tracePt t="54882" x="3554413" y="2527300"/>
          <p14:tracePt t="55090" x="3554413" y="2536825"/>
          <p14:tracePt t="55098" x="3554413" y="2562225"/>
          <p14:tracePt t="55106" x="3544888" y="2598738"/>
          <p14:tracePt t="55126" x="3527425" y="2652713"/>
          <p14:tracePt t="55146" x="3394075" y="2803525"/>
          <p14:tracePt t="55166" x="3259138" y="2911475"/>
          <p14:tracePt t="55186" x="3098800" y="2946400"/>
          <p14:tracePt t="55206" x="3062288" y="2946400"/>
          <p14:tracePt t="55226" x="3044825" y="2946400"/>
          <p14:tracePt t="55266" x="3009900" y="2919413"/>
          <p14:tracePt t="55286" x="2973388" y="2894013"/>
          <p14:tracePt t="55306" x="2911475" y="2847975"/>
          <p14:tracePt t="55326" x="2813050" y="2776538"/>
          <p14:tracePt t="55346" x="2751138" y="2705100"/>
          <p14:tracePt t="55366" x="2732088" y="2670175"/>
          <p14:tracePt t="55386" x="2714625" y="2589213"/>
          <p14:tracePt t="55406" x="2714625" y="2554288"/>
          <p14:tracePt t="55426" x="2759075" y="2482850"/>
          <p14:tracePt t="55446" x="2830513" y="2401888"/>
          <p14:tracePt t="55466" x="2955925" y="2303463"/>
          <p14:tracePt t="55486" x="3054350" y="2251075"/>
          <p14:tracePt t="55506" x="3187700" y="2214563"/>
          <p14:tracePt t="55526" x="3251200" y="2205038"/>
          <p14:tracePt t="55546" x="3419475" y="2214563"/>
          <p14:tracePt t="55566" x="3527425" y="2286000"/>
          <p14:tracePt t="55586" x="3643313" y="2374900"/>
          <p14:tracePt t="55606" x="3714750" y="2438400"/>
          <p14:tracePt t="55626" x="3732213" y="2465388"/>
          <p14:tracePt t="55646" x="3741738" y="2465388"/>
          <p14:tracePt t="55690" x="3751263" y="2473325"/>
          <p14:tracePt t="55706" x="3751263" y="2482850"/>
          <p14:tracePt t="55714" x="3759200" y="2490788"/>
          <p14:tracePt t="55726" x="3768725" y="2509838"/>
          <p14:tracePt t="55746" x="3803650" y="2581275"/>
          <p14:tracePt t="55766" x="3803650" y="2625725"/>
          <p14:tracePt t="55786" x="3803650" y="2660650"/>
          <p14:tracePt t="55826" x="3803650" y="2679700"/>
          <p14:tracePt t="55850" x="3803650" y="2687638"/>
          <p14:tracePt t="55866" x="3786188" y="2714625"/>
          <p14:tracePt t="55886" x="3776663" y="2732088"/>
          <p14:tracePt t="55906" x="3741738" y="2768600"/>
          <p14:tracePt t="55926" x="3697288" y="2795588"/>
          <p14:tracePt t="55946" x="3652838" y="2803525"/>
          <p14:tracePt t="55966" x="3633788" y="2813050"/>
          <p14:tracePt t="55986" x="3608388" y="2822575"/>
          <p14:tracePt t="56026" x="3581400" y="2840038"/>
          <p14:tracePt t="56046" x="3571875" y="2840038"/>
          <p14:tracePt t="56138" x="3562350" y="2847975"/>
          <p14:tracePt t="56146" x="3554413" y="2857500"/>
          <p14:tracePt t="56466" x="3544888" y="2857500"/>
          <p14:tracePt t="56474" x="3536950" y="2857500"/>
          <p14:tracePt t="56487" x="3509963" y="2857500"/>
          <p14:tracePt t="56507" x="3276600" y="2813050"/>
          <p14:tracePt t="56527" x="3160713" y="2786063"/>
          <p14:tracePt t="56547" x="3044825" y="2732088"/>
          <p14:tracePt t="56567" x="3017838" y="2697163"/>
          <p14:tracePt t="56587" x="3000375" y="2670175"/>
          <p14:tracePt t="56607" x="2982913" y="2633663"/>
          <p14:tracePt t="56627" x="2965450" y="2589213"/>
          <p14:tracePt t="56647" x="2946400" y="2544763"/>
          <p14:tracePt t="56667" x="2938463" y="2509838"/>
          <p14:tracePt t="56687" x="2938463" y="2482850"/>
          <p14:tracePt t="56707" x="2955925" y="2455863"/>
          <p14:tracePt t="56727" x="2973388" y="2446338"/>
          <p14:tracePt t="56767" x="2990850" y="2438400"/>
          <p14:tracePt t="56787" x="3017838" y="2428875"/>
          <p14:tracePt t="56807" x="3036888" y="2419350"/>
          <p14:tracePt t="56827" x="3054350" y="2419350"/>
          <p14:tracePt t="56874" x="3062288" y="2419350"/>
          <p14:tracePt t="56887" x="3071813" y="2419350"/>
          <p14:tracePt t="56907" x="3071813" y="2446338"/>
          <p14:tracePt t="57738" x="3081338" y="2465388"/>
          <p14:tracePt t="57746" x="3089275" y="2465388"/>
          <p14:tracePt t="57754" x="3108325" y="2465388"/>
          <p14:tracePt t="57768" x="3160713" y="2500313"/>
          <p14:tracePt t="57788" x="3330575" y="2598738"/>
          <p14:tracePt t="57808" x="3384550" y="2625725"/>
          <p14:tracePt t="57828" x="3482975" y="2652713"/>
          <p14:tracePt t="57848" x="3562350" y="2670175"/>
          <p14:tracePt t="57868" x="3714750" y="2714625"/>
          <p14:tracePt t="57888" x="3840163" y="2741613"/>
          <p14:tracePt t="57908" x="4037013" y="2795588"/>
          <p14:tracePt t="57928" x="4116388" y="2822575"/>
          <p14:tracePt t="57948" x="4160838" y="2840038"/>
          <p14:tracePt t="57968" x="4170363" y="2847975"/>
          <p14:tracePt t="57988" x="4170363" y="2857500"/>
          <p14:tracePt t="58008" x="4179888" y="2867025"/>
          <p14:tracePt t="58028" x="4214813" y="2894013"/>
          <p14:tracePt t="58048" x="4268788" y="2928938"/>
          <p14:tracePt t="58068" x="4303713" y="2946400"/>
          <p14:tracePt t="58088" x="4330700" y="2965450"/>
          <p14:tracePt t="58108" x="4367213" y="2990850"/>
          <p14:tracePt t="58128" x="4394200" y="3009900"/>
          <p14:tracePt t="58148" x="4411663" y="3027363"/>
          <p14:tracePt t="58188" x="4419600" y="3036888"/>
          <p14:tracePt t="58682" x="4438650" y="3036888"/>
          <p14:tracePt t="58690" x="4456113" y="3027363"/>
          <p14:tracePt t="58698" x="4491038" y="2990850"/>
          <p14:tracePt t="58709" x="4527550" y="2973388"/>
          <p14:tracePt t="58729" x="4572000" y="2938463"/>
          <p14:tracePt t="58749" x="4608513" y="2884488"/>
          <p14:tracePt t="58769" x="4616450" y="2867025"/>
          <p14:tracePt t="58789" x="4616450" y="2795588"/>
          <p14:tracePt t="58809" x="4589463" y="2759075"/>
          <p14:tracePt t="58829" x="4527550" y="2705100"/>
          <p14:tracePt t="58849" x="4483100" y="2679700"/>
          <p14:tracePt t="58869" x="4357688" y="2660650"/>
          <p14:tracePt t="58889" x="4232275" y="2652713"/>
          <p14:tracePt t="58909" x="4037013" y="2652713"/>
          <p14:tracePt t="58929" x="3956050" y="2652713"/>
          <p14:tracePt t="58949" x="3902075" y="2652713"/>
          <p14:tracePt t="58969" x="3867150" y="2660650"/>
          <p14:tracePt t="58989" x="3830638" y="2660650"/>
          <p14:tracePt t="59009" x="3813175" y="2660650"/>
          <p14:tracePt t="59029" x="3795713" y="2660650"/>
          <p14:tracePt t="59098" x="3786188" y="2670175"/>
          <p14:tracePt t="59106" x="3776663" y="2670175"/>
          <p14:tracePt t="59114" x="3759200" y="2679700"/>
          <p14:tracePt t="59129" x="3751263" y="2679700"/>
          <p14:tracePt t="59149" x="3732213" y="2679700"/>
          <p14:tracePt t="60218" x="3732213" y="2687638"/>
          <p14:tracePt t="60226" x="3724275" y="2697163"/>
          <p14:tracePt t="60234" x="3724275" y="2714625"/>
          <p14:tracePt t="60250" x="3697288" y="2751138"/>
          <p14:tracePt t="60270" x="3670300" y="2795588"/>
          <p14:tracePt t="60290" x="3616325" y="2857500"/>
          <p14:tracePt t="60310" x="3589338" y="2901950"/>
          <p14:tracePt t="60330" x="3554413" y="2946400"/>
          <p14:tracePt t="60350" x="3517900" y="2973388"/>
          <p14:tracePt t="60370" x="3490913" y="3027363"/>
          <p14:tracePt t="60390" x="3473450" y="3027363"/>
          <p14:tracePt t="60410" x="3438525" y="3054350"/>
          <p14:tracePt t="60430" x="3419475" y="3071813"/>
          <p14:tracePt t="60450" x="3375025" y="3098800"/>
          <p14:tracePt t="60470" x="3357563" y="3116263"/>
          <p14:tracePt t="60490" x="3303588" y="3160713"/>
          <p14:tracePt t="60510" x="3259138" y="3179763"/>
          <p14:tracePt t="60530" x="3179763" y="3205163"/>
          <p14:tracePt t="60550" x="3125788" y="3214688"/>
          <p14:tracePt t="60570" x="3062288" y="3232150"/>
          <p14:tracePt t="60590" x="3017838" y="3241675"/>
          <p14:tracePt t="60610" x="2946400" y="3251200"/>
          <p14:tracePt t="60630" x="2894013" y="3251200"/>
          <p14:tracePt t="60650" x="2803525" y="3259138"/>
          <p14:tracePt t="60670" x="2759075" y="3259138"/>
          <p14:tracePt t="60690" x="2679700" y="3251200"/>
          <p14:tracePt t="60710" x="2643188" y="3251200"/>
          <p14:tracePt t="60730" x="2608263" y="3251200"/>
          <p14:tracePt t="60750" x="2598738" y="3241675"/>
          <p14:tracePt t="60770" x="2562225" y="3232150"/>
          <p14:tracePt t="60790" x="2509838" y="3214688"/>
          <p14:tracePt t="60810" x="2446338" y="3197225"/>
          <p14:tracePt t="60830" x="2401888" y="3179763"/>
          <p14:tracePt t="60850" x="2357438" y="3170238"/>
          <p14:tracePt t="60870" x="2330450" y="3170238"/>
          <p14:tracePt t="60890" x="2295525" y="3170238"/>
          <p14:tracePt t="60910" x="2276475" y="3170238"/>
          <p14:tracePt t="60930" x="2232025" y="3179763"/>
          <p14:tracePt t="60950" x="2224088" y="3179763"/>
          <p14:tracePt t="61498" x="2232025" y="3179763"/>
          <p14:tracePt t="61506" x="2251075" y="3179763"/>
          <p14:tracePt t="61515" x="2286000" y="3179763"/>
          <p14:tracePt t="61531" x="2393950" y="3187700"/>
          <p14:tracePt t="61551" x="2490788" y="3205163"/>
          <p14:tracePt t="61571" x="2625725" y="3214688"/>
          <p14:tracePt t="61591" x="2687638" y="3214688"/>
          <p14:tracePt t="61611" x="2894013" y="3214688"/>
          <p14:tracePt t="61631" x="3062288" y="3214688"/>
          <p14:tracePt t="61651" x="3214688" y="3251200"/>
          <p14:tracePt t="61671" x="3232150" y="3251200"/>
          <p14:tracePt t="61691" x="3268663" y="3251200"/>
          <p14:tracePt t="61711" x="3295650" y="3232150"/>
          <p14:tracePt t="61731" x="3384550" y="3205163"/>
          <p14:tracePt t="61751" x="3429000" y="3179763"/>
          <p14:tracePt t="61771" x="3527425" y="3160713"/>
          <p14:tracePt t="61791" x="3562350" y="3143250"/>
          <p14:tracePt t="61811" x="3608388" y="3116263"/>
          <p14:tracePt t="61831" x="3643313" y="3081338"/>
          <p14:tracePt t="61851" x="3786188" y="3000375"/>
          <p14:tracePt t="61871" x="3894138" y="2982913"/>
          <p14:tracePt t="61891" x="3911600" y="2973388"/>
          <p14:tracePt t="61979" x="3919538" y="2965450"/>
          <p14:tracePt t="64459" x="3938588" y="2965450"/>
          <p14:tracePt t="64467" x="3990975" y="2982913"/>
          <p14:tracePt t="64475" x="4054475" y="2990850"/>
          <p14:tracePt t="64493" x="4125913" y="2990850"/>
          <p14:tracePt t="64513" x="4205288" y="3000375"/>
          <p14:tracePt t="64533" x="4241800" y="3009900"/>
          <p14:tracePt t="64573" x="4259263" y="3009900"/>
          <p14:tracePt t="64593" x="4276725" y="3009900"/>
          <p14:tracePt t="64613" x="4375150" y="3009900"/>
          <p14:tracePt t="64633" x="4438650" y="3009900"/>
          <p14:tracePt t="64653" x="4456113" y="3009900"/>
          <p14:tracePt t="64699" x="4465638" y="3009900"/>
          <p14:tracePt t="64715" x="4473575" y="3009900"/>
          <p14:tracePt t="64733" x="4491038" y="3009900"/>
          <p14:tracePt t="64753" x="4510088" y="3000375"/>
          <p14:tracePt t="64773" x="4545013" y="2990850"/>
          <p14:tracePt t="64793" x="4581525" y="2990850"/>
          <p14:tracePt t="64813" x="4660900" y="2965450"/>
          <p14:tracePt t="64833" x="4705350" y="2955925"/>
          <p14:tracePt t="64853" x="4768850" y="2955925"/>
          <p14:tracePt t="64873" x="4776788" y="2955925"/>
          <p14:tracePt t="64893" x="4803775" y="2955925"/>
          <p14:tracePt t="64913" x="4813300" y="2955925"/>
          <p14:tracePt t="64933" x="4840288" y="2946400"/>
          <p14:tracePt t="64953" x="4867275" y="2938463"/>
          <p14:tracePt t="64973" x="4902200" y="2938463"/>
          <p14:tracePt t="64993" x="4965700" y="2938463"/>
          <p14:tracePt t="65013" x="5072063" y="2938463"/>
          <p14:tracePt t="65033" x="5108575" y="2938463"/>
          <p14:tracePt t="65053" x="5153025" y="2938463"/>
          <p14:tracePt t="65073" x="5160963" y="2938463"/>
          <p14:tracePt t="65093" x="5180013" y="2938463"/>
          <p14:tracePt t="65187" x="5187950" y="2938463"/>
          <p14:tracePt t="65195" x="5197475" y="2938463"/>
          <p14:tracePt t="65203" x="5205413" y="2938463"/>
          <p14:tracePt t="65227" x="5214938" y="2938463"/>
          <p14:tracePt t="65491" x="5224463" y="2946400"/>
          <p14:tracePt t="65499" x="5232400" y="2946400"/>
          <p14:tracePt t="65507" x="5232400" y="2955925"/>
          <p14:tracePt t="65515" x="5251450" y="2955925"/>
          <p14:tracePt t="65534" x="5295900" y="2965450"/>
          <p14:tracePt t="65554" x="5330825" y="2965450"/>
          <p14:tracePt t="65574" x="5411788" y="2965450"/>
          <p14:tracePt t="65594" x="5438775" y="2973388"/>
          <p14:tracePt t="65614" x="5465763" y="2982913"/>
          <p14:tracePt t="65654" x="5473700" y="2990850"/>
          <p14:tracePt t="65674" x="5491163" y="3017838"/>
          <p14:tracePt t="65694" x="5510213" y="3017838"/>
          <p14:tracePt t="65714" x="5527675" y="3027363"/>
          <p14:tracePt t="65734" x="5537200" y="3027363"/>
          <p14:tracePt t="65754" x="5562600" y="3036888"/>
          <p14:tracePt t="65774" x="5616575" y="3054350"/>
          <p14:tracePt t="65794" x="5680075" y="3071813"/>
          <p14:tracePt t="65814" x="5813425" y="3116263"/>
          <p14:tracePt t="65834" x="5902325" y="3133725"/>
          <p14:tracePt t="65854" x="5973763" y="3143250"/>
          <p14:tracePt t="93734" x="6000750" y="3143250"/>
          <p14:tracePt t="93742" x="6018213" y="3224213"/>
          <p14:tracePt t="93756" x="6062663" y="3322638"/>
          <p14:tracePt t="93776" x="6108700" y="3509963"/>
          <p14:tracePt t="93796" x="6134100" y="3554413"/>
          <p14:tracePt t="93816" x="6153150" y="3633788"/>
          <p14:tracePt t="93836" x="6180138" y="3660775"/>
          <p14:tracePt t="93856" x="6259513" y="3751263"/>
          <p14:tracePt t="93876" x="6384925" y="3875088"/>
          <p14:tracePt t="93896" x="6527800" y="4027488"/>
          <p14:tracePt t="93916" x="6608763" y="4081463"/>
          <p14:tracePt t="93936" x="6705600" y="4205288"/>
          <p14:tracePt t="93956" x="6813550" y="4295775"/>
          <p14:tracePt t="93976" x="7000875" y="4411663"/>
          <p14:tracePt t="93996" x="7126288" y="4456113"/>
          <p14:tracePt t="94016" x="7251700" y="4473575"/>
          <p14:tracePt t="94036" x="7277100" y="4473575"/>
          <p14:tracePt t="94111" x="7296150" y="4473575"/>
          <p14:tracePt t="94126" x="7323138" y="4473575"/>
          <p14:tracePt t="94134" x="7385050" y="4473575"/>
          <p14:tracePt t="94142" x="7473950" y="4491038"/>
          <p14:tracePt t="94156" x="7545388" y="4518025"/>
          <p14:tracePt t="94176" x="7848600" y="4598988"/>
          <p14:tracePt t="94196" x="8054975" y="4660900"/>
          <p14:tracePt t="94216" x="8269288" y="4714875"/>
          <p14:tracePt t="94236" x="8439150" y="4714875"/>
          <p14:tracePt t="94256" x="8688388" y="4714875"/>
          <p14:tracePt t="94276" x="8840788" y="4697413"/>
          <p14:tracePt t="94296" x="9082088" y="4643438"/>
          <p14:tracePt t="94316" x="9188450" y="4643438"/>
          <p14:tracePt t="94336" x="9251950" y="4643438"/>
          <p14:tracePt t="94422" x="9251950" y="4633913"/>
          <p14:tracePt t="94430" x="9259888" y="4633913"/>
          <p14:tracePt t="94438" x="9269413" y="4643438"/>
          <p14:tracePt t="94456" x="9286875" y="4679950"/>
          <p14:tracePt t="94477" x="9323388" y="4705350"/>
          <p14:tracePt t="94497" x="9340850" y="4714875"/>
          <p14:tracePt t="94517" x="9348788" y="4724400"/>
          <p14:tracePt t="94557" x="9348788" y="4732338"/>
          <p14:tracePt t="94577" x="9348788" y="4751388"/>
          <p14:tracePt t="94597" x="9348788" y="4768850"/>
          <p14:tracePt t="94617" x="9313863" y="4830763"/>
          <p14:tracePt t="94637" x="9242425" y="4894263"/>
          <p14:tracePt t="94657" x="9072563" y="4946650"/>
          <p14:tracePt t="94677" x="8974138" y="4973638"/>
          <p14:tracePt t="94697" x="8885238" y="5000625"/>
          <p14:tracePt t="94717" x="8831263" y="5018088"/>
          <p14:tracePt t="94737" x="8796338" y="5045075"/>
          <p14:tracePt t="94757" x="8759825" y="5062538"/>
          <p14:tracePt t="94777" x="8688388" y="5072063"/>
          <p14:tracePt t="94797" x="8599488" y="5081588"/>
          <p14:tracePt t="94817" x="8545513" y="5089525"/>
          <p14:tracePt t="94837" x="8528050" y="5089525"/>
          <p14:tracePt t="94857" x="8491538" y="5108575"/>
          <p14:tracePt t="94877" x="8447088" y="5143500"/>
          <p14:tracePt t="94897" x="8323263" y="5187950"/>
          <p14:tracePt t="94917" x="8277225" y="5214938"/>
          <p14:tracePt t="94937" x="8215313" y="5214938"/>
          <p14:tracePt t="94957" x="8188325" y="5224463"/>
          <p14:tracePt t="94977" x="8153400" y="5232400"/>
          <p14:tracePt t="94997" x="8089900" y="5232400"/>
          <p14:tracePt t="95017" x="7956550" y="5232400"/>
          <p14:tracePt t="95037" x="7848600" y="5214938"/>
          <p14:tracePt t="95057" x="7697788" y="5170488"/>
          <p14:tracePt t="95077" x="7670800" y="5160963"/>
          <p14:tracePt t="95097" x="7653338" y="5153025"/>
          <p14:tracePt t="95117" x="7643813" y="5133975"/>
          <p14:tracePt t="95137" x="7616825" y="5108575"/>
          <p14:tracePt t="95157" x="7599363" y="5089525"/>
          <p14:tracePt t="95177" x="7581900" y="5072063"/>
          <p14:tracePt t="95197" x="7545388" y="5037138"/>
          <p14:tracePt t="95217" x="7518400" y="4965700"/>
          <p14:tracePt t="95237" x="7483475" y="4902200"/>
          <p14:tracePt t="95257" x="7456488" y="4840288"/>
          <p14:tracePt t="95277" x="7446963" y="4803775"/>
          <p14:tracePt t="95297" x="7446963" y="4741863"/>
          <p14:tracePt t="95317" x="7473950" y="4697413"/>
          <p14:tracePt t="95337" x="7537450" y="4633913"/>
          <p14:tracePt t="95357" x="7581900" y="4608513"/>
          <p14:tracePt t="95377" x="7653338" y="4554538"/>
          <p14:tracePt t="95397" x="7697788" y="4518025"/>
          <p14:tracePt t="95417" x="7796213" y="4446588"/>
          <p14:tracePt t="95437" x="7929563" y="4402138"/>
          <p14:tracePt t="95457" x="8134350" y="4375150"/>
          <p14:tracePt t="95477" x="8232775" y="4357688"/>
          <p14:tracePt t="95497" x="8277225" y="4348163"/>
          <p14:tracePt t="95517" x="8304213" y="4330700"/>
          <p14:tracePt t="95537" x="8394700" y="4313238"/>
          <p14:tracePt t="95557" x="8474075" y="4313238"/>
          <p14:tracePt t="95577" x="8582025" y="4313238"/>
          <p14:tracePt t="95597" x="8715375" y="4313238"/>
          <p14:tracePt t="95617" x="8858250" y="4313238"/>
          <p14:tracePt t="95637" x="8947150" y="4313238"/>
          <p14:tracePt t="95638" x="8991600" y="4313238"/>
          <p14:tracePt t="95657" x="9072563" y="4276725"/>
          <p14:tracePt t="95677" x="9161463" y="4259263"/>
          <p14:tracePt t="95697" x="9269413" y="4232275"/>
          <p14:tracePt t="95717" x="9358313" y="4224338"/>
          <p14:tracePt t="95737" x="9474200" y="4224338"/>
          <p14:tracePt t="95757" x="9528175" y="4224338"/>
          <p14:tracePt t="95778" x="9582150" y="4241800"/>
          <p14:tracePt t="95798" x="9617075" y="4268788"/>
          <p14:tracePt t="95818" x="9698038" y="4286250"/>
          <p14:tracePt t="95838" x="9769475" y="4286250"/>
          <p14:tracePt t="95858" x="9867900" y="4286250"/>
          <p14:tracePt t="95878" x="9894888" y="4286250"/>
          <p14:tracePt t="95898" x="9912350" y="4286250"/>
          <p14:tracePt t="95938" x="9939338" y="4322763"/>
          <p14:tracePt t="95958" x="9974263" y="4394200"/>
          <p14:tracePt t="95978" x="9974263" y="4456113"/>
          <p14:tracePt t="95998" x="9983788" y="4545013"/>
          <p14:tracePt t="96018" x="9983788" y="4589463"/>
          <p14:tracePt t="96038" x="9974263" y="4670425"/>
          <p14:tracePt t="96058" x="9920288" y="4724400"/>
          <p14:tracePt t="96078" x="9804400" y="4776788"/>
          <p14:tracePt t="96098" x="9769475" y="4803775"/>
          <p14:tracePt t="96118" x="9671050" y="4830763"/>
          <p14:tracePt t="96138" x="9609138" y="4848225"/>
          <p14:tracePt t="96158" x="9474200" y="4894263"/>
          <p14:tracePt t="96178" x="9420225" y="4911725"/>
          <p14:tracePt t="96198" x="9348788" y="4919663"/>
          <p14:tracePt t="96218" x="9331325" y="4919663"/>
          <p14:tracePt t="96238" x="9304338" y="4929188"/>
          <p14:tracePt t="96258" x="9286875" y="4938713"/>
          <p14:tracePt t="96278" x="9188450" y="4956175"/>
          <p14:tracePt t="96298" x="9161463" y="4973638"/>
          <p14:tracePt t="96318" x="9134475" y="4973638"/>
          <p14:tracePt t="96338" x="9117013" y="4983163"/>
          <p14:tracePt t="96358" x="9090025" y="5000625"/>
          <p14:tracePt t="96378" x="9063038" y="5010150"/>
          <p14:tracePt t="96398" x="9028113" y="5018088"/>
          <p14:tracePt t="96519" x="9037638" y="5018088"/>
          <p14:tracePt t="96534" x="9055100" y="5018088"/>
          <p14:tracePt t="96542" x="9082088" y="5010150"/>
          <p14:tracePt t="96558" x="9099550" y="4991100"/>
          <p14:tracePt t="96598" x="9109075" y="4991100"/>
          <p14:tracePt t="96870" x="9099550" y="4991100"/>
          <p14:tracePt t="96879" x="9063038" y="4991100"/>
          <p14:tracePt t="96886" x="9028113" y="4991100"/>
          <p14:tracePt t="96898" x="8983663" y="4991100"/>
          <p14:tracePt t="96918" x="8867775" y="4991100"/>
          <p14:tracePt t="96938" x="8769350" y="4991100"/>
          <p14:tracePt t="96958" x="8670925" y="4991100"/>
          <p14:tracePt t="96978" x="8616950" y="4991100"/>
          <p14:tracePt t="96998" x="8589963" y="4991100"/>
          <p14:tracePt t="97018" x="8589963" y="5000625"/>
          <p14:tracePt t="97038" x="8572500" y="5000625"/>
          <p14:tracePt t="97059" x="8562975" y="5010150"/>
          <p14:tracePt t="97078" x="8537575" y="5010150"/>
          <p14:tracePt t="97099" x="8491538" y="5018088"/>
          <p14:tracePt t="97119" x="8456613" y="5037138"/>
          <p14:tracePt t="97139" x="8402638" y="5037138"/>
          <p14:tracePt t="97159" x="8323263" y="5037138"/>
          <p14:tracePt t="97179" x="8269288" y="5037138"/>
          <p14:tracePt t="97199" x="8205788" y="5037138"/>
          <p14:tracePt t="97219" x="8153400" y="5037138"/>
          <p14:tracePt t="97239" x="8099425" y="5027613"/>
          <p14:tracePt t="97259" x="8062913" y="5018088"/>
          <p14:tracePt t="97279" x="8001000" y="5010150"/>
          <p14:tracePt t="97299" x="7983538" y="5000625"/>
          <p14:tracePt t="97319" x="7956550" y="5000625"/>
          <p14:tracePt t="97339" x="7902575" y="5000625"/>
          <p14:tracePt t="97359" x="7840663" y="5000625"/>
          <p14:tracePt t="97379" x="7813675" y="5000625"/>
          <p14:tracePt t="97399" x="7769225" y="4991100"/>
          <p14:tracePt t="97419" x="7759700" y="4991100"/>
          <p14:tracePt t="97439" x="7732713" y="4991100"/>
          <p14:tracePt t="97459" x="7715250" y="4983163"/>
          <p14:tracePt t="97479" x="7688263" y="4983163"/>
          <p14:tracePt t="97499" x="7643813" y="4983163"/>
          <p14:tracePt t="97519" x="7581900" y="4983163"/>
          <p14:tracePt t="97539" x="7545388" y="4983163"/>
          <p14:tracePt t="97559" x="7500938" y="4983163"/>
          <p14:tracePt t="97579" x="7491413" y="4983163"/>
          <p14:tracePt t="97599" x="7466013" y="4983163"/>
          <p14:tracePt t="97619" x="7456488" y="4983163"/>
          <p14:tracePt t="97639" x="7446963" y="4983163"/>
          <p14:tracePt t="102271" x="7439025" y="4983163"/>
          <p14:tracePt t="103624" x="7419975" y="4983163"/>
          <p14:tracePt t="103631" x="7412038" y="4929188"/>
          <p14:tracePt t="103644" x="7367588" y="4867275"/>
          <p14:tracePt t="103664" x="7340600" y="4813300"/>
          <p14:tracePt t="103684" x="7313613" y="4751388"/>
          <p14:tracePt t="103704" x="7277100" y="4679950"/>
          <p14:tracePt t="103724" x="7269163" y="4643438"/>
          <p14:tracePt t="103744" x="7224713" y="4581525"/>
          <p14:tracePt t="103764" x="7205663" y="4545013"/>
          <p14:tracePt t="103784" x="7180263" y="4500563"/>
          <p14:tracePt t="103804" x="7161213" y="4465638"/>
          <p14:tracePt t="103824" x="7153275" y="4429125"/>
          <p14:tracePt t="103844" x="7134225" y="4394200"/>
          <p14:tracePt t="103864" x="7108825" y="4348163"/>
          <p14:tracePt t="103884" x="7081838" y="4322763"/>
          <p14:tracePt t="103904" x="7045325" y="4268788"/>
          <p14:tracePt t="103924" x="7027863" y="4241800"/>
          <p14:tracePt t="103944" x="7010400" y="4214813"/>
          <p14:tracePt t="104047" x="7000875" y="4205288"/>
          <p14:tracePt t="104055" x="6991350" y="4179888"/>
          <p14:tracePt t="104064" x="6983413" y="4160838"/>
          <p14:tracePt t="104143" x="6973888" y="4152900"/>
          <p14:tracePt t="104151" x="6973888" y="4133850"/>
          <p14:tracePt t="104415" x="6973888" y="4143375"/>
          <p14:tracePt t="104463" x="6983413" y="4152900"/>
          <p14:tracePt t="104487" x="6991350" y="4152900"/>
          <p14:tracePt t="104503" x="7000875" y="4152900"/>
          <p14:tracePt t="104511" x="7010400" y="4152900"/>
          <p14:tracePt t="104524" x="7018338" y="4143375"/>
          <p14:tracePt t="104544" x="7045325" y="4125913"/>
          <p14:tracePt t="104564" x="7054850" y="4125913"/>
          <p14:tracePt t="104584" x="7081838" y="4125913"/>
          <p14:tracePt t="104604" x="7089775" y="4108450"/>
          <p14:tracePt t="104624" x="7108825" y="4108450"/>
          <p14:tracePt t="104644" x="7126288" y="4098925"/>
          <p14:tracePt t="104664" x="7170738" y="4089400"/>
          <p14:tracePt t="104684" x="7188200" y="4081463"/>
          <p14:tracePt t="104705" x="7232650" y="4071938"/>
          <p14:tracePt t="104799" x="7242175" y="4071938"/>
          <p14:tracePt t="104807" x="7259638" y="4089400"/>
          <p14:tracePt t="104815" x="7277100" y="4116388"/>
          <p14:tracePt t="104825" x="7296150" y="4133850"/>
          <p14:tracePt t="104845" x="7296150" y="4152900"/>
          <p14:tracePt t="104865" x="7313613" y="4268788"/>
          <p14:tracePt t="104885" x="7331075" y="4384675"/>
          <p14:tracePt t="104905" x="7331075" y="4537075"/>
          <p14:tracePt t="104925" x="7331075" y="4562475"/>
          <p14:tracePt t="104965" x="7331075" y="4572000"/>
          <p14:tracePt t="104992" x="7331075" y="4589463"/>
          <p14:tracePt t="105015" x="7331075" y="4598988"/>
          <p14:tracePt t="105025" x="7331075" y="4608513"/>
          <p14:tracePt t="105045" x="7331075" y="4625975"/>
          <p14:tracePt t="105065" x="7331075" y="4679950"/>
          <p14:tracePt t="105567" x="7323138" y="4670425"/>
          <p14:tracePt t="105576" x="7313613" y="4643438"/>
          <p14:tracePt t="105585" x="7313613" y="4625975"/>
          <p14:tracePt t="105605" x="7313613" y="4598988"/>
          <p14:tracePt t="105625" x="7286625" y="4510088"/>
          <p14:tracePt t="105645" x="7277100" y="4465638"/>
          <p14:tracePt t="105665" x="7277100" y="4411663"/>
          <p14:tracePt t="105685" x="7269163" y="4384675"/>
          <p14:tracePt t="105705" x="7259638" y="4330700"/>
          <p14:tracePt t="105725" x="7259638" y="4295775"/>
          <p14:tracePt t="105745" x="7251700" y="4259263"/>
          <p14:tracePt t="105765" x="7242175" y="4232275"/>
          <p14:tracePt t="105785" x="7224713" y="4197350"/>
          <p14:tracePt t="105805" x="7224713" y="4170363"/>
          <p14:tracePt t="105825" x="7215188" y="4152900"/>
          <p14:tracePt t="105845" x="7205663" y="4152900"/>
          <p14:tracePt t="106472" x="7215188" y="4152900"/>
          <p14:tracePt t="106480" x="7232650" y="4170363"/>
          <p14:tracePt t="106488" x="7242175" y="4187825"/>
          <p14:tracePt t="106520" x="7242175" y="4197350"/>
          <p14:tracePt t="106528" x="7251700" y="4214813"/>
          <p14:tracePt t="106546" x="7277100" y="4232275"/>
          <p14:tracePt t="106566" x="7286625" y="4251325"/>
          <p14:tracePt t="106586" x="7340600" y="4303713"/>
          <p14:tracePt t="106606" x="7358063" y="4340225"/>
          <p14:tracePt t="106626" x="7412038" y="4375150"/>
          <p14:tracePt t="106646" x="7446963" y="4419600"/>
          <p14:tracePt t="106666" x="7518400" y="4518025"/>
          <p14:tracePt t="106686" x="7537450" y="4545013"/>
          <p14:tracePt t="106706" x="7545388" y="4572000"/>
          <p14:tracePt t="106816" x="7562850" y="4572000"/>
          <p14:tracePt t="106856" x="7562850" y="4562475"/>
          <p14:tracePt t="106864" x="7562850" y="4554538"/>
          <p14:tracePt t="106872" x="7562850" y="4545013"/>
          <p14:tracePt t="106886" x="7562850" y="4537075"/>
          <p14:tracePt t="106906" x="7562850" y="4527550"/>
          <p14:tracePt t="106926" x="7562850" y="4510088"/>
          <p14:tracePt t="106946" x="7581900" y="4483100"/>
          <p14:tracePt t="106966" x="7589838" y="4465638"/>
          <p14:tracePt t="106986" x="7599363" y="4438650"/>
          <p14:tracePt t="107006" x="7599363" y="4419600"/>
          <p14:tracePt t="107026" x="7608888" y="4402138"/>
          <p14:tracePt t="107176" x="7608888" y="4394200"/>
          <p14:tracePt t="107200" x="7608888" y="4375150"/>
          <p14:tracePt t="107264" x="7608888" y="4367213"/>
          <p14:tracePt t="107272" x="7608888" y="4357688"/>
          <p14:tracePt t="107288" x="7608888" y="4348163"/>
          <p14:tracePt t="108832" x="7608888" y="4340225"/>
          <p14:tracePt t="108840" x="7608888" y="4330700"/>
          <p14:tracePt t="108848" x="7599363" y="4268788"/>
          <p14:tracePt t="108868" x="7518400" y="4143375"/>
          <p14:tracePt t="108888" x="7483475" y="4089400"/>
          <p14:tracePt t="108908" x="7439025" y="4044950"/>
          <p14:tracePt t="108928" x="7402513" y="4010025"/>
          <p14:tracePt t="108948" x="7375525" y="4000500"/>
          <p14:tracePt t="108968" x="7296150" y="3983038"/>
          <p14:tracePt t="108988" x="7259638" y="3965575"/>
          <p14:tracePt t="109008" x="7232650" y="3956050"/>
          <p14:tracePt t="109048" x="7215188" y="3956050"/>
          <p14:tracePt t="109068" x="7170738" y="3956050"/>
          <p14:tracePt t="109088" x="7081838" y="3956050"/>
          <p14:tracePt t="109108" x="7027863" y="3956050"/>
          <p14:tracePt t="109128" x="6991350" y="3956050"/>
          <p14:tracePt t="109148" x="6973888" y="3956050"/>
          <p14:tracePt t="109168" x="6938963" y="3956050"/>
          <p14:tracePt t="109188" x="6919913" y="3965575"/>
          <p14:tracePt t="109208" x="6929438" y="3965575"/>
          <p14:tracePt t="109228" x="6919913" y="3973513"/>
          <p14:tracePt t="109268" x="6911975" y="3973513"/>
          <p14:tracePt t="109288" x="6902450" y="3990975"/>
          <p14:tracePt t="109308" x="6902450" y="4010025"/>
          <p14:tracePt t="109348" x="6894513" y="4010025"/>
          <p14:tracePt t="109368" x="6894513" y="4027488"/>
          <p14:tracePt t="109388" x="6894513" y="4037013"/>
          <p14:tracePt t="109408" x="6875463" y="4054475"/>
          <p14:tracePt t="109428" x="6875463" y="4071938"/>
          <p14:tracePt t="109448" x="6875463" y="4081463"/>
          <p14:tracePt t="114729" x="6858000" y="4081463"/>
          <p14:tracePt t="114737" x="6848475" y="4089400"/>
          <p14:tracePt t="114745" x="6840538" y="4098925"/>
          <p14:tracePt t="114752" x="6831013" y="4108450"/>
          <p14:tracePt t="114772" x="6804025" y="4125913"/>
          <p14:tracePt t="114792" x="6688138" y="4143375"/>
          <p14:tracePt t="114812" x="6626225" y="4152900"/>
          <p14:tracePt t="114832" x="6554788" y="4160838"/>
          <p14:tracePt t="114852" x="6518275" y="4170363"/>
          <p14:tracePt t="114872" x="6446838" y="4187825"/>
          <p14:tracePt t="114892" x="6384925" y="4214813"/>
          <p14:tracePt t="114912" x="6286500" y="4241800"/>
          <p14:tracePt t="114932" x="6197600" y="4251325"/>
          <p14:tracePt t="114952" x="6143625" y="4276725"/>
          <p14:tracePt t="114973" x="6116638" y="4276725"/>
          <p14:tracePt t="114993" x="6108700" y="4276725"/>
          <p14:tracePt t="115013" x="6099175" y="4276725"/>
          <p14:tracePt t="115033" x="6072188" y="4276725"/>
          <p14:tracePt t="115053" x="6045200" y="4276725"/>
          <p14:tracePt t="115073" x="5983288" y="4276725"/>
          <p14:tracePt t="115093" x="5929313" y="4286250"/>
          <p14:tracePt t="115113" x="5848350" y="4295775"/>
          <p14:tracePt t="115133" x="5786438" y="4295775"/>
          <p14:tracePt t="115153" x="5697538" y="4303713"/>
          <p14:tracePt t="115173" x="5653088" y="4313238"/>
          <p14:tracePt t="115193" x="5599113" y="4313238"/>
          <p14:tracePt t="115213" x="5572125" y="4313238"/>
          <p14:tracePt t="115253" x="5554663" y="4313238"/>
          <p14:tracePt t="115273" x="5537200" y="4303713"/>
          <p14:tracePt t="115293" x="5527675" y="4303713"/>
          <p14:tracePt t="115313" x="5500688" y="4303713"/>
          <p14:tracePt t="115333" x="5473700" y="4286250"/>
          <p14:tracePt t="115353" x="5446713" y="4286250"/>
          <p14:tracePt t="115373" x="5438775" y="4286250"/>
          <p14:tracePt t="115393" x="5394325" y="4268788"/>
          <p14:tracePt t="115413" x="5384800" y="4268788"/>
          <p14:tracePt t="115433" x="5330825" y="4251325"/>
          <p14:tracePt t="115453" x="5276850" y="4241800"/>
          <p14:tracePt t="115473" x="5224463" y="4224338"/>
          <p14:tracePt t="115493" x="5205413" y="4224338"/>
          <p14:tracePt t="115513" x="5143500" y="4187825"/>
          <p14:tracePt t="115533" x="5089525" y="4179888"/>
          <p14:tracePt t="115553" x="5010150" y="4160838"/>
          <p14:tracePt t="115573" x="4956175" y="4152900"/>
          <p14:tracePt t="115593" x="4813300" y="4125913"/>
          <p14:tracePt t="115613" x="4724400" y="4108450"/>
          <p14:tracePt t="115633" x="4608513" y="4089400"/>
          <p14:tracePt t="115653" x="4537075" y="4071938"/>
          <p14:tracePt t="115673" x="4411663" y="4071938"/>
          <p14:tracePt t="115693" x="4348163" y="4071938"/>
          <p14:tracePt t="115713" x="4179888" y="4071938"/>
          <p14:tracePt t="115733" x="4081463" y="4071938"/>
          <p14:tracePt t="115753" x="4044950" y="4071938"/>
          <p14:tracePt t="115773" x="4027488" y="4071938"/>
          <p14:tracePt t="116713" x="4044950" y="4071938"/>
          <p14:tracePt t="116721" x="4081463" y="4071938"/>
          <p14:tracePt t="116734" x="4187825" y="4089400"/>
          <p14:tracePt t="116754" x="4616450" y="4214813"/>
          <p14:tracePt t="116774" x="4822825" y="4251325"/>
          <p14:tracePt t="116794" x="5072063" y="4276725"/>
          <p14:tracePt t="116814" x="5170488" y="4276725"/>
          <p14:tracePt t="116834" x="5241925" y="4276725"/>
          <p14:tracePt t="116854" x="5276850" y="4259263"/>
          <p14:tracePt t="116874" x="5313363" y="4259263"/>
          <p14:tracePt t="116894" x="5330825" y="4259263"/>
          <p14:tracePt t="116914" x="5394325" y="4313238"/>
          <p14:tracePt t="116934" x="5491163" y="4419600"/>
          <p14:tracePt t="116954" x="5545138" y="4483100"/>
          <p14:tracePt t="116974" x="5554663" y="4483100"/>
          <p14:tracePt t="116994" x="5562600" y="4500563"/>
          <p14:tracePt t="117034" x="5581650" y="4527550"/>
          <p14:tracePt t="117054" x="5680075" y="4670425"/>
          <p14:tracePt t="117074" x="5973763" y="5010150"/>
          <p14:tracePt t="117094" x="6153150" y="5153025"/>
          <p14:tracePt t="117114" x="6296025" y="5232400"/>
          <p14:tracePt t="117257" x="6303963" y="5232400"/>
          <p14:tracePt t="117265" x="6323013" y="5224463"/>
          <p14:tracePt t="117274" x="6340475" y="5214938"/>
          <p14:tracePt t="117294" x="6429375" y="5180013"/>
          <p14:tracePt t="117314" x="6616700" y="5133975"/>
          <p14:tracePt t="117334" x="6759575" y="5126038"/>
          <p14:tracePt t="117354" x="6919913" y="5099050"/>
          <p14:tracePt t="117374" x="6946900" y="5089525"/>
          <p14:tracePt t="117394" x="6956425" y="5062538"/>
          <p14:tracePt t="117414" x="6938963" y="5037138"/>
          <p14:tracePt t="117434" x="6919913" y="5010150"/>
          <p14:tracePt t="117454" x="6875463" y="4965700"/>
          <p14:tracePt t="117474" x="6858000" y="4929188"/>
          <p14:tracePt t="117494" x="6858000" y="4884738"/>
          <p14:tracePt t="117514" x="6858000" y="4848225"/>
          <p14:tracePt t="117534" x="6858000" y="4830763"/>
          <p14:tracePt t="117555" x="6840538" y="4813300"/>
          <p14:tracePt t="117575" x="6823075" y="4813300"/>
          <p14:tracePt t="117595" x="6823075" y="4803775"/>
          <p14:tracePt t="117615" x="6796088" y="4803775"/>
          <p14:tracePt t="117635" x="6769100" y="4803775"/>
          <p14:tracePt t="117655" x="6732588" y="4795838"/>
          <p14:tracePt t="117675" x="6634163" y="4786313"/>
          <p14:tracePt t="117695" x="6599238" y="4786313"/>
          <p14:tracePt t="117715" x="6554788" y="4786313"/>
          <p14:tracePt t="117735" x="6545263" y="4776788"/>
          <p14:tracePt t="117755" x="6518275" y="4776788"/>
          <p14:tracePt t="117775" x="6491288" y="4776788"/>
          <p14:tracePt t="118625" x="6500813" y="4776788"/>
          <p14:tracePt t="118641" x="6554788" y="4776788"/>
          <p14:tracePt t="118649" x="6653213" y="4776788"/>
          <p14:tracePt t="118657" x="6759575" y="4776788"/>
          <p14:tracePt t="118676" x="6965950" y="4759325"/>
          <p14:tracePt t="118696" x="7143750" y="4714875"/>
          <p14:tracePt t="118716" x="7358063" y="4652963"/>
          <p14:tracePt t="118736" x="7412038" y="4633913"/>
          <p14:tracePt t="118801" x="7429500" y="4633913"/>
          <p14:tracePt t="118929" x="7429500" y="4616450"/>
          <p14:tracePt t="118937" x="7439025" y="4616450"/>
          <p14:tracePt t="118945" x="7446963" y="4608513"/>
          <p14:tracePt t="118956" x="7456488" y="4598988"/>
          <p14:tracePt t="119129" x="7456488" y="4608513"/>
          <p14:tracePt t="119161" x="7456488" y="4616450"/>
          <p14:tracePt t="119177" x="7446963" y="4616450"/>
          <p14:tracePt t="119185" x="7446963" y="4625975"/>
          <p14:tracePt t="119201" x="7439025" y="4643438"/>
          <p14:tracePt t="119216" x="7429500" y="4643438"/>
          <p14:tracePt t="119236" x="7402513" y="4697413"/>
          <p14:tracePt t="119256" x="7375525" y="4741863"/>
          <p14:tracePt t="119276" x="7348538" y="4786313"/>
          <p14:tracePt t="119296" x="7331075" y="4795838"/>
          <p14:tracePt t="119316" x="7286625" y="4822825"/>
          <p14:tracePt t="119336" x="7269163" y="4840288"/>
          <p14:tracePt t="119356" x="7259638" y="4840288"/>
          <p14:tracePt t="119376" x="7215188" y="4803775"/>
          <p14:tracePt t="119396" x="7072313" y="4643438"/>
          <p14:tracePt t="119416" x="7010400" y="4545013"/>
          <p14:tracePt t="119436" x="6965950" y="4446588"/>
          <p14:tracePt t="119456" x="6965950" y="4394200"/>
          <p14:tracePt t="119476" x="7010400" y="4286250"/>
          <p14:tracePt t="119496" x="7143750" y="4160838"/>
          <p14:tracePt t="119516" x="7412038" y="3983038"/>
          <p14:tracePt t="119536" x="7589838" y="3848100"/>
          <p14:tracePt t="119556" x="7751763" y="3741738"/>
          <p14:tracePt t="119576" x="7804150" y="3732213"/>
          <p14:tracePt t="119596" x="7813675" y="3732213"/>
          <p14:tracePt t="119649" x="7823200" y="3776663"/>
          <p14:tracePt t="119657" x="7840663" y="3822700"/>
          <p14:tracePt t="119665" x="7840663" y="3857625"/>
          <p14:tracePt t="119676" x="7840663" y="3894138"/>
          <p14:tracePt t="119696" x="7840663" y="3946525"/>
          <p14:tracePt t="119716" x="7840663" y="4017963"/>
          <p14:tracePt t="119736" x="7823200" y="4054475"/>
          <p14:tracePt t="119756" x="7742238" y="4143375"/>
          <p14:tracePt t="119776" x="7688263" y="4179888"/>
          <p14:tracePt t="119796" x="7537450" y="4241800"/>
          <p14:tracePt t="119816" x="7439025" y="4276725"/>
          <p14:tracePt t="119836" x="7251700" y="4313238"/>
          <p14:tracePt t="119857" x="7108825" y="4348163"/>
          <p14:tracePt t="119876" x="6965950" y="4384675"/>
          <p14:tracePt t="119897" x="6929438" y="4394200"/>
          <p14:tracePt t="119916" x="6884988" y="4419600"/>
          <p14:tracePt t="119937" x="6823075" y="4465638"/>
          <p14:tracePt t="119956" x="6777038" y="4491038"/>
          <p14:tracePt t="119977" x="6732588" y="4518025"/>
          <p14:tracePt t="119996" x="6705600" y="4537075"/>
          <p14:tracePt t="120017" x="6653213" y="4589463"/>
          <p14:tracePt t="120036" x="6599238" y="4643438"/>
          <p14:tracePt t="120057" x="6554788" y="4687888"/>
          <p14:tracePt t="120077" x="6518275" y="4714875"/>
          <p14:tracePt t="120097" x="6491288" y="4732338"/>
          <p14:tracePt t="120117" x="6473825" y="4751388"/>
          <p14:tracePt t="120137" x="6438900" y="4759325"/>
          <p14:tracePt t="120177" x="6419850" y="4786313"/>
          <p14:tracePt t="120197" x="6411913" y="4786313"/>
          <p14:tracePt t="120249" x="6394450" y="4786313"/>
          <p14:tracePt t="120265" x="6384925" y="4786313"/>
          <p14:tracePt t="120277" x="6357938" y="4786313"/>
          <p14:tracePt t="120297" x="6276975" y="4803775"/>
          <p14:tracePt t="120317" x="6232525" y="4813300"/>
          <p14:tracePt t="120337" x="6180138" y="4813300"/>
          <p14:tracePt t="120357" x="6170613" y="4813300"/>
          <p14:tracePt t="120377" x="6153150" y="4803775"/>
          <p14:tracePt t="120397" x="6134100" y="4803775"/>
          <p14:tracePt t="120417" x="6072188" y="4776788"/>
          <p14:tracePt t="120437" x="6027738" y="4759325"/>
          <p14:tracePt t="120457" x="5991225" y="4751388"/>
          <p14:tracePt t="120477" x="5973763" y="4741863"/>
          <p14:tracePt t="120497" x="5946775" y="4724400"/>
          <p14:tracePt t="120517" x="5911850" y="4705350"/>
          <p14:tracePt t="120537" x="5894388" y="4705350"/>
          <p14:tracePt t="120593" x="5884863" y="4705350"/>
          <p14:tracePt t="120601" x="5884863" y="4697413"/>
          <p14:tracePt t="120665" x="5875338" y="4687888"/>
          <p14:tracePt t="120737" x="5884863" y="4687888"/>
          <p14:tracePt t="120777" x="5894388" y="4687888"/>
          <p14:tracePt t="121161" x="5919788" y="4687888"/>
          <p14:tracePt t="121169" x="5929313" y="4687888"/>
          <p14:tracePt t="121177" x="5929313" y="4697413"/>
          <p14:tracePt t="121197" x="5965825" y="4697413"/>
          <p14:tracePt t="121217" x="5983288" y="4697413"/>
          <p14:tracePt t="121258" x="6000750" y="4697413"/>
          <p14:tracePt t="121277" x="6010275" y="4697413"/>
          <p14:tracePt t="121297" x="6054725" y="4697413"/>
          <p14:tracePt t="121318" x="6072188" y="4697413"/>
          <p14:tracePt t="121338" x="6081713" y="4697413"/>
          <p14:tracePt t="138843" x="6089650" y="4697413"/>
          <p14:tracePt t="138851" x="6108700" y="4687888"/>
          <p14:tracePt t="138860" x="6134100" y="4687888"/>
          <p14:tracePt t="138871" x="6153150" y="4687888"/>
          <p14:tracePt t="138891" x="6161088" y="4714875"/>
          <p14:tracePt t="138911" x="6161088" y="4724400"/>
          <p14:tracePt t="138979" x="6170613" y="4732338"/>
          <p14:tracePt t="138987" x="6188075" y="4741863"/>
          <p14:tracePt t="138995" x="6188075" y="4751388"/>
          <p14:tracePt t="139011" x="6215063" y="4795838"/>
          <p14:tracePt t="139031" x="6224588" y="4803775"/>
          <p14:tracePt t="139051" x="6251575" y="4830763"/>
          <p14:tracePt t="139091" x="6259513" y="4848225"/>
          <p14:tracePt t="139131" x="6269038" y="4857750"/>
          <p14:tracePt t="139179" x="6276975" y="4867275"/>
          <p14:tracePt t="139283" x="6286500" y="4867275"/>
          <p14:tracePt t="139299" x="6323013" y="4867275"/>
          <p14:tracePt t="139307" x="6340475" y="4857750"/>
          <p14:tracePt t="139316" x="6367463" y="4848225"/>
          <p14:tracePt t="139332" x="6491288" y="4822825"/>
          <p14:tracePt t="139352" x="6634163" y="4813300"/>
          <p14:tracePt t="139372" x="6823075" y="4803775"/>
          <p14:tracePt t="139392" x="6840538" y="4786313"/>
          <p14:tracePt t="139412" x="6858000" y="4776788"/>
          <p14:tracePt t="139432" x="6867525" y="4776788"/>
          <p14:tracePt t="139452" x="6867525" y="4759325"/>
          <p14:tracePt t="139472" x="6884988" y="4759325"/>
          <p14:tracePt t="139492" x="6884988" y="4751388"/>
          <p14:tracePt t="139532" x="6884988" y="4732338"/>
          <p14:tracePt t="139552" x="6902450" y="4732338"/>
          <p14:tracePt t="139572" x="6919913" y="4724400"/>
          <p14:tracePt t="139592" x="6929438" y="4705350"/>
          <p14:tracePt t="139612" x="6929438" y="4697413"/>
          <p14:tracePt t="139632" x="6946900" y="4697413"/>
          <p14:tracePt t="139652" x="6991350" y="4697413"/>
          <p14:tracePt t="139672" x="7010400" y="4705350"/>
          <p14:tracePt t="139692" x="7054850" y="4741863"/>
          <p14:tracePt t="139712" x="7072313" y="4759325"/>
          <p14:tracePt t="139732" x="7126288" y="4803775"/>
          <p14:tracePt t="139752" x="7161213" y="4822825"/>
          <p14:tracePt t="139772" x="7188200" y="4894263"/>
          <p14:tracePt t="139792" x="7205663" y="4911725"/>
          <p14:tracePt t="139812" x="7215188" y="4919663"/>
          <p14:tracePt t="139931" x="7215188" y="4929188"/>
          <p14:tracePt t="139940" x="7224713" y="4938713"/>
          <p14:tracePt t="139971" x="7224713" y="4956175"/>
          <p14:tracePt t="140020" x="7242175" y="4991100"/>
          <p14:tracePt t="140043" x="7251700" y="5000625"/>
          <p14:tracePt t="140068" x="7251700" y="5018088"/>
          <p14:tracePt t="140092" x="7251700" y="5027613"/>
          <p14:tracePt t="140099" x="7251700" y="5037138"/>
          <p14:tracePt t="140112" x="7251700" y="5045075"/>
          <p14:tracePt t="140132" x="7251700" y="5054600"/>
          <p14:tracePt t="140152" x="7251700" y="5062538"/>
          <p14:tracePt t="140172" x="7251700" y="5072063"/>
          <p14:tracePt t="140192" x="7232650" y="5081588"/>
          <p14:tracePt t="140212" x="7170738" y="5116513"/>
          <p14:tracePt t="140232" x="7143750" y="5126038"/>
          <p14:tracePt t="140252" x="7134225" y="5143500"/>
          <p14:tracePt t="140272" x="7116763" y="5143500"/>
          <p14:tracePt t="140292" x="7072313" y="5180013"/>
          <p14:tracePt t="140312" x="7037388" y="5197475"/>
          <p14:tracePt t="140332" x="7010400" y="5214938"/>
          <p14:tracePt t="140388" x="7000875" y="5214938"/>
          <p14:tracePt t="140492" x="6991350" y="5214938"/>
          <p14:tracePt t="140500" x="6991350" y="5224463"/>
          <p14:tracePt t="140523" x="6973888" y="5224463"/>
          <p14:tracePt t="140652" x="6965950" y="5224463"/>
          <p14:tracePt t="140676" x="6956425" y="5224463"/>
          <p14:tracePt t="140684" x="6946900" y="5224463"/>
          <p14:tracePt t="140693" x="6946900" y="5205413"/>
          <p14:tracePt t="140713" x="6946900" y="5160963"/>
          <p14:tracePt t="140733" x="6946900" y="5126038"/>
          <p14:tracePt t="140753" x="6965950" y="5081588"/>
          <p14:tracePt t="140773" x="6991350" y="5037138"/>
          <p14:tracePt t="140793" x="7010400" y="5027613"/>
          <p14:tracePt t="140972" x="7010400" y="5018088"/>
          <p14:tracePt t="140988" x="7010400" y="5010150"/>
          <p14:tracePt t="141780" x="7010400" y="5000625"/>
          <p14:tracePt t="141908" x="6973888" y="5010150"/>
          <p14:tracePt t="141916" x="6956425" y="5010150"/>
          <p14:tracePt t="141924" x="6938963" y="5027613"/>
          <p14:tracePt t="142004" x="6929438" y="5027613"/>
          <p14:tracePt t="142012" x="6919913" y="5027613"/>
          <p14:tracePt t="142020" x="6902450" y="5027613"/>
          <p14:tracePt t="142034" x="6894513" y="5037138"/>
          <p14:tracePt t="142054" x="6848475" y="5072063"/>
          <p14:tracePt t="142074" x="6813550" y="5081588"/>
          <p14:tracePt t="142094" x="6751638" y="5099050"/>
          <p14:tracePt t="142114" x="6732588" y="5116513"/>
          <p14:tracePt t="144836" x="6742113" y="5116513"/>
          <p14:tracePt t="145004" x="6751638" y="5108575"/>
          <p14:tracePt t="145036" x="6759575" y="5108575"/>
          <p14:tracePt t="145076" x="6769100" y="5099050"/>
          <p14:tracePt t="151237" x="6769100" y="5089525"/>
          <p14:tracePt t="151245" x="6759575" y="5089525"/>
          <p14:tracePt t="151253" x="6786563" y="5108575"/>
          <p14:tracePt t="151261" x="6804025" y="5143500"/>
          <p14:tracePt t="151281" x="6813550" y="5153025"/>
          <p14:tracePt t="151301" x="6823075" y="5153025"/>
          <p14:tracePt t="151493" x="6823075" y="5160963"/>
          <p14:tracePt t="151501" x="6831013" y="5187950"/>
          <p14:tracePt t="151509" x="6848475" y="5224463"/>
          <p14:tracePt t="151521" x="6848475" y="5251450"/>
          <p14:tracePt t="151541" x="6867525" y="5322888"/>
          <p14:tracePt t="151561" x="6867525" y="5394325"/>
          <p14:tracePt t="151581" x="6867525" y="5419725"/>
          <p14:tracePt t="151709" x="6875463" y="5419725"/>
          <p14:tracePt t="151717" x="6884988" y="5419725"/>
          <p14:tracePt t="151725" x="6894513" y="5429250"/>
          <p14:tracePt t="151741" x="6902450" y="5438775"/>
          <p14:tracePt t="151761" x="6938963" y="5438775"/>
          <p14:tracePt t="151781" x="7037388" y="5438775"/>
          <p14:tracePt t="151801" x="7143750" y="5438775"/>
          <p14:tracePt t="151821" x="7439025" y="5438775"/>
          <p14:tracePt t="151841" x="7616825" y="5402263"/>
          <p14:tracePt t="151861" x="7786688" y="5313363"/>
          <p14:tracePt t="151881" x="7813675" y="5295900"/>
          <p14:tracePt t="161606" x="7777163" y="5303838"/>
          <p14:tracePt t="161614" x="7715250" y="5330825"/>
          <p14:tracePt t="161622" x="7643813" y="5348288"/>
          <p14:tracePt t="161630" x="7608888" y="5348288"/>
          <p14:tracePt t="161649" x="7545388" y="5375275"/>
          <p14:tracePt t="161669" x="7510463" y="5375275"/>
          <p14:tracePt t="161689" x="7473950" y="5394325"/>
          <p14:tracePt t="161729" x="7456488" y="5394325"/>
          <p14:tracePt t="161749" x="7446963" y="5394325"/>
          <p14:tracePt t="161769" x="7412038" y="5394325"/>
          <p14:tracePt t="161789" x="7402513" y="5402263"/>
          <p14:tracePt t="161809" x="7367588" y="5411788"/>
          <p14:tracePt t="161830" x="7358063" y="5419725"/>
          <p14:tracePt t="161849" x="7323138" y="5419725"/>
          <p14:tracePt t="161869" x="7269163" y="5429250"/>
          <p14:tracePt t="161889" x="7180263" y="5456238"/>
          <p14:tracePt t="161910" x="7045325" y="5491163"/>
          <p14:tracePt t="161929" x="7000875" y="5518150"/>
          <p14:tracePt t="161950" x="6938963" y="5518150"/>
          <p14:tracePt t="161989" x="6929438" y="5518150"/>
          <p14:tracePt t="162022" x="6919913" y="5518150"/>
          <p14:tracePt t="162030" x="6911975" y="5518150"/>
          <p14:tracePt t="162049" x="6884988" y="5510213"/>
          <p14:tracePt t="162070" x="6840538" y="5500688"/>
          <p14:tracePt t="162089" x="6804025" y="5491163"/>
          <p14:tracePt t="162109" x="6777038" y="5491163"/>
          <p14:tracePt t="162190" x="6769100" y="5473700"/>
          <p14:tracePt t="162206" x="6759575" y="5456238"/>
          <p14:tracePt t="162214" x="6751638" y="5438775"/>
          <p14:tracePt t="162230" x="6742113" y="5438775"/>
          <p14:tracePt t="162254" x="6742113" y="5429250"/>
          <p14:tracePt t="162270" x="6732588" y="5402263"/>
          <p14:tracePt t="162310" x="6732588" y="5394325"/>
          <p14:tracePt t="162330" x="6732588" y="5384800"/>
          <p14:tracePt t="181816" x="6769100" y="5456238"/>
          <p14:tracePt t="181824" x="6858000" y="5626100"/>
          <p14:tracePt t="181832" x="6929438" y="5724525"/>
          <p14:tracePt t="181845" x="6983413" y="5786438"/>
          <p14:tracePt t="181865" x="7037388" y="5857875"/>
          <p14:tracePt t="181885" x="7037388" y="5884863"/>
          <p14:tracePt t="181905" x="7045325" y="5919788"/>
          <p14:tracePt t="181925" x="7045325" y="5965825"/>
          <p14:tracePt t="181945" x="7045325" y="6037263"/>
          <p14:tracePt t="181965" x="7054850" y="6108700"/>
          <p14:tracePt t="181985" x="7116763" y="6242050"/>
          <p14:tracePt t="182005" x="7180263" y="6348413"/>
          <p14:tracePt t="182025" x="7224713" y="6518275"/>
          <p14:tracePt t="182045" x="7232650" y="6572250"/>
          <p14:tracePt t="182065" x="7232650" y="6626225"/>
          <p14:tracePt t="182085" x="7232650" y="6634163"/>
          <p14:tracePt t="182105" x="7232650" y="6653213"/>
          <p14:tracePt t="182216" x="7232650" y="6661150"/>
          <p14:tracePt t="182232" x="7242175" y="6670675"/>
          <p14:tracePt t="182240" x="7251700" y="6670675"/>
          <p14:tracePt t="182248" x="7269163" y="6670675"/>
          <p14:tracePt t="182265" x="7394575" y="6670675"/>
          <p14:tracePt t="182285" x="7572375" y="6670675"/>
          <p14:tracePt t="182305" x="7885113" y="6670675"/>
          <p14:tracePt t="182325" x="8099425" y="6670675"/>
          <p14:tracePt t="182345" x="8304213" y="6670675"/>
          <p14:tracePt t="182424" x="8323263" y="6670675"/>
          <p14:tracePt t="182432" x="8323263" y="6661150"/>
          <p14:tracePt t="182445" x="8313738" y="6661150"/>
          <p14:tracePt t="182465" x="8331200" y="6634163"/>
          <p14:tracePt t="182485" x="8340725" y="6634163"/>
          <p14:tracePt t="182505" x="8348663" y="6616700"/>
          <p14:tracePt t="182525" x="8367713" y="6562725"/>
          <p14:tracePt t="182545" x="8456613" y="6456363"/>
          <p14:tracePt t="182565" x="8528050" y="6384925"/>
          <p14:tracePt t="182585" x="8680450" y="6269038"/>
          <p14:tracePt t="182605" x="8759825" y="6215063"/>
          <p14:tracePt t="182625" x="8786813" y="6180138"/>
          <p14:tracePt t="182645" x="8796338" y="6153150"/>
          <p14:tracePt t="182665" x="8804275" y="6143625"/>
          <p14:tracePt t="182685" x="8813800" y="6134100"/>
          <p14:tracePt t="182784" x="8804275" y="6134100"/>
          <p14:tracePt t="182792" x="8759825" y="6134100"/>
          <p14:tracePt t="182806" x="8715375" y="6143625"/>
          <p14:tracePt t="182826" x="8572500" y="6188075"/>
          <p14:tracePt t="182846" x="8456613" y="6215063"/>
          <p14:tracePt t="182866" x="8385175" y="6232525"/>
          <p14:tracePt t="182886" x="8331200" y="6259513"/>
          <p14:tracePt t="182906" x="8286750" y="6296025"/>
          <p14:tracePt t="182926" x="8269288" y="6303963"/>
          <p14:tracePt t="182946" x="8259763" y="6313488"/>
          <p14:tracePt t="182992" x="8242300" y="6313488"/>
          <p14:tracePt t="183006" x="8232775" y="6323013"/>
          <p14:tracePt t="183026" x="8188325" y="6348413"/>
          <p14:tracePt t="183046" x="8134350" y="6357938"/>
          <p14:tracePt t="183066" x="8072438" y="6384925"/>
          <p14:tracePt t="183086" x="8018463" y="6384925"/>
          <p14:tracePt t="183106" x="7929563" y="6357938"/>
          <p14:tracePt t="183126" x="7885113" y="6357938"/>
          <p14:tracePt t="183146" x="7840663" y="6357938"/>
          <p14:tracePt t="183166" x="7786688" y="6357938"/>
          <p14:tracePt t="183186" x="7742238" y="6367463"/>
          <p14:tracePt t="183206" x="7724775" y="6367463"/>
          <p14:tracePt t="183226" x="7634288" y="6394450"/>
          <p14:tracePt t="183246" x="7626350" y="6402388"/>
          <p14:tracePt t="183266" x="7572375" y="6402388"/>
          <p14:tracePt t="184321" x="7572375" y="6411913"/>
          <p14:tracePt t="184329" x="7554913" y="6411913"/>
          <p14:tracePt t="184337" x="7537450" y="6419850"/>
          <p14:tracePt t="184347" x="7527925" y="6429375"/>
          <p14:tracePt t="184537" x="7537450" y="6429375"/>
          <p14:tracePt t="184544" x="7545388" y="6419850"/>
          <p14:tracePt t="184553" x="7572375" y="6419850"/>
          <p14:tracePt t="184567" x="7581900" y="6419850"/>
          <p14:tracePt t="184587" x="7608888" y="6402388"/>
          <p14:tracePt t="184607" x="7626350" y="6394450"/>
          <p14:tracePt t="184627" x="7643813" y="6375400"/>
          <p14:tracePt t="184667" x="7661275" y="6340475"/>
          <p14:tracePt t="184687" x="7680325" y="6323013"/>
          <p14:tracePt t="184707" x="7688263" y="6313488"/>
          <p14:tracePt t="184777" x="7688263" y="6303963"/>
          <p14:tracePt t="184809" x="7680325" y="6303963"/>
          <p14:tracePt t="184825" x="7670800" y="6303963"/>
          <p14:tracePt t="184833" x="7653338" y="6303963"/>
          <p14:tracePt t="184847" x="7643813" y="6303963"/>
          <p14:tracePt t="184867" x="7616825" y="6303963"/>
          <p14:tracePt t="184887" x="7608888" y="6303963"/>
          <p14:tracePt t="185185" x="7589838" y="6303963"/>
          <p14:tracePt t="185201" x="7581900" y="6313488"/>
          <p14:tracePt t="185209" x="7562850" y="6323013"/>
          <p14:tracePt t="185217" x="7537450" y="6340475"/>
          <p14:tracePt t="185227" x="7500938" y="6357938"/>
          <p14:tracePt t="185247" x="7466013" y="6384925"/>
          <p14:tracePt t="185267" x="7446963" y="6402388"/>
          <p14:tracePt t="185287" x="7419975" y="6419850"/>
          <p14:tracePt t="185307" x="7394575" y="6438900"/>
          <p14:tracePt t="187265" x="7367588" y="6438900"/>
          <p14:tracePt t="187273" x="7358063" y="6438900"/>
          <p14:tracePt t="187281" x="7313613" y="6446838"/>
          <p14:tracePt t="187289" x="7277100" y="6456363"/>
          <p14:tracePt t="187309" x="7251700" y="6456363"/>
          <p14:tracePt t="187329" x="7018338" y="6456363"/>
          <p14:tracePt t="187349" x="6894513" y="6456363"/>
          <p14:tracePt t="187369" x="6742113" y="6456363"/>
          <p14:tracePt t="187389" x="6680200" y="6456363"/>
          <p14:tracePt t="187409" x="6643688" y="6456363"/>
          <p14:tracePt t="187429" x="6626225" y="6456363"/>
          <p14:tracePt t="187449" x="6589713" y="6465888"/>
          <p14:tracePt t="187469" x="6581775" y="6465888"/>
          <p14:tracePt t="187529" x="6572250" y="6465888"/>
          <p14:tracePt t="187537" x="6562725" y="6465888"/>
          <p14:tracePt t="187549" x="6537325" y="6465888"/>
          <p14:tracePt t="187569" x="6411913" y="6465888"/>
          <p14:tracePt t="187589" x="6367463" y="6456363"/>
          <p14:tracePt t="187609" x="6348413" y="6456363"/>
          <p14:tracePt t="187649" x="6340475" y="6446838"/>
          <p14:tracePt t="187669" x="6323013" y="6446838"/>
          <p14:tracePt t="187689" x="6303963" y="6446838"/>
          <p14:tracePt t="187729" x="6296025" y="6438900"/>
          <p14:tracePt t="242311" x="6303963" y="6429375"/>
          <p14:tracePt t="242343" x="8848725" y="5759450"/>
          <p14:tracePt t="242352" x="9161463" y="5680075"/>
          <p14:tracePt t="242372" x="9634538" y="5411788"/>
          <p14:tracePt t="242392" x="10348913" y="5010150"/>
          <p14:tracePt t="242412" x="10885488" y="4732338"/>
          <p14:tracePt t="242432" x="11572875" y="4340225"/>
          <p14:tracePt t="242452" x="11991975" y="4054475"/>
          <p14:tracePt t="242472" x="12188825" y="3795713"/>
          <p14:tracePt t="242492" x="12188825" y="3581400"/>
          <p14:tracePt t="242512" x="12188825" y="3197225"/>
          <p14:tracePt t="242532" x="12188825" y="2911475"/>
          <p14:tracePt t="242552" x="12188825" y="2446338"/>
          <p14:tracePt t="242572" x="12171363" y="2133600"/>
          <p14:tracePt t="242592" x="12018963" y="1687513"/>
          <p14:tracePt t="242612" x="11974513" y="1581150"/>
          <p14:tracePt t="242632" x="11644313" y="1276350"/>
          <p14:tracePt t="242652" x="11385550" y="1071563"/>
          <p14:tracePt t="242672" x="11099800" y="776288"/>
          <p14:tracePt t="242692" x="10983913" y="625475"/>
          <p14:tracePt t="242712" x="10841038" y="339725"/>
          <p14:tracePt t="242732" x="10715625" y="133350"/>
          <p14:tracePt t="242752" x="10572750" y="0"/>
          <p14:tracePt t="242772" x="10555288" y="0"/>
          <p14:tracePt t="242792" x="10617200" y="0"/>
          <p14:tracePt t="242812" x="10787063" y="0"/>
          <p14:tracePt t="242833" x="11134725" y="0"/>
          <p14:tracePt t="242852" x="11439525" y="0"/>
          <p14:tracePt t="242873" x="12188825" y="115888"/>
          <p14:tracePt t="242893" x="12188825" y="285750"/>
          <p14:tracePt t="242913" x="12188825" y="295275"/>
          <p14:tracePt t="243079" x="12188825" y="303213"/>
          <p14:tracePt t="243087" x="12188825" y="330200"/>
          <p14:tracePt t="243095" x="12188825" y="401638"/>
          <p14:tracePt t="243113" x="12188825" y="633413"/>
          <p14:tracePt t="243133" x="12090400" y="866775"/>
          <p14:tracePt t="243153" x="11491913" y="1357313"/>
          <p14:tracePt t="243173" x="11037888" y="1633538"/>
          <p14:tracePt t="243193" x="10447338" y="1893888"/>
          <p14:tracePt t="243213" x="10198100" y="1965325"/>
          <p14:tracePt t="243233" x="9661525" y="2098675"/>
          <p14:tracePt t="243253" x="9205913" y="2214563"/>
          <p14:tracePt t="243273" x="8518525" y="2347913"/>
          <p14:tracePt t="243293" x="7983538" y="2438400"/>
          <p14:tracePt t="243313" x="7108825" y="2500313"/>
          <p14:tracePt t="243333" x="6545263" y="2509838"/>
          <p14:tracePt t="243353" x="5715000" y="2419350"/>
          <p14:tracePt t="243373" x="5205413" y="2286000"/>
          <p14:tracePt t="243393" x="4616450" y="2108200"/>
          <p14:tracePt t="243413" x="4330700" y="1938338"/>
          <p14:tracePt t="243433" x="3938588" y="1660525"/>
          <p14:tracePt t="243453" x="3759200" y="1509713"/>
          <p14:tracePt t="243473" x="3625850" y="1303338"/>
          <p14:tracePt t="243493" x="3598863" y="1143000"/>
          <p14:tracePt t="243513" x="3679825" y="812800"/>
          <p14:tracePt t="243533" x="3929063" y="517525"/>
          <p14:tracePt t="243553" x="4500563" y="88900"/>
          <p14:tracePt t="243573" x="5054600" y="0"/>
          <p14:tracePt t="243593" x="5938838" y="0"/>
          <p14:tracePt t="243613" x="6259513" y="0"/>
          <p14:tracePt t="243633" x="6429375" y="80963"/>
          <p14:tracePt t="243653" x="6554788" y="285750"/>
          <p14:tracePt t="243673" x="6919913" y="866775"/>
          <p14:tracePt t="243693" x="7304088" y="1419225"/>
          <p14:tracePt t="243713" x="7894638" y="2232025"/>
          <p14:tracePt t="243733" x="8108950" y="2544763"/>
          <p14:tracePt t="243753" x="8232775" y="2732088"/>
          <p14:tracePt t="243773" x="8251825" y="2813050"/>
          <p14:tracePt t="243793" x="8259763" y="2840038"/>
          <p14:tracePt t="243813" x="8259763" y="2857500"/>
          <p14:tracePt t="243833" x="8259763" y="2901950"/>
          <p14:tracePt t="243853" x="8251825" y="2990850"/>
          <p14:tracePt t="243873" x="8205788" y="3071813"/>
          <p14:tracePt t="243893" x="8180388" y="3098800"/>
          <p14:tracePt t="243913" x="8180388" y="3116263"/>
          <p14:tracePt t="245264" x="8180388" y="3125788"/>
          <p14:tracePt t="245279" x="8134350" y="3062288"/>
          <p14:tracePt t="245288" x="8010525" y="2965450"/>
          <p14:tracePt t="245296" x="7796213" y="2822575"/>
          <p14:tracePt t="245314" x="7215188" y="2554288"/>
          <p14:tracePt t="245334" x="6626225" y="2347913"/>
          <p14:tracePt t="245354" x="5634038" y="2098675"/>
          <p14:tracePt t="245374" x="5081588" y="1928813"/>
          <p14:tracePt t="245395" x="4473575" y="1776413"/>
          <p14:tracePt t="245415" x="4187825" y="1697038"/>
          <p14:tracePt t="245434" x="3867150" y="1608138"/>
          <p14:tracePt t="245455" x="3633788" y="1544638"/>
          <p14:tracePt t="245475" x="3295650" y="1446213"/>
          <p14:tracePt t="245495" x="3089275" y="1393825"/>
          <p14:tracePt t="245515" x="2751138" y="1295400"/>
          <p14:tracePt t="245535" x="2562225" y="1250950"/>
          <p14:tracePt t="245555" x="2322513" y="1179513"/>
          <p14:tracePt t="245575" x="2214563" y="1143000"/>
          <p14:tracePt t="245595" x="1965325" y="1054100"/>
          <p14:tracePt t="245615" x="1751013" y="965200"/>
          <p14:tracePt t="245635" x="1384300" y="866775"/>
          <p14:tracePt t="245655" x="1223963" y="812800"/>
          <p14:tracePt t="245675" x="1152525" y="795338"/>
          <p14:tracePt t="245715" x="1133475" y="776288"/>
          <p14:tracePt t="245735" x="1071563" y="660400"/>
          <p14:tracePt t="245755" x="1071563" y="615950"/>
          <p14:tracePt t="245775" x="1054100" y="571500"/>
          <p14:tracePt t="245795" x="1044575" y="536575"/>
          <p14:tracePt t="245815" x="1036638" y="482600"/>
          <p14:tracePt t="245835" x="1017588" y="428625"/>
          <p14:tracePt t="245855" x="1017588" y="374650"/>
          <p14:tracePt t="246480" x="1536700" y="125413"/>
          <p14:tracePt t="246488" x="1554163" y="133350"/>
          <p14:tracePt t="246568" x="1562100" y="133350"/>
          <p14:tracePt t="246912" x="1554163" y="133350"/>
          <p14:tracePt t="246920" x="1527175" y="133350"/>
          <p14:tracePt t="247696" x="1428750" y="115888"/>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4000" b="1" dirty="0" smtClean="0">
                <a:cs typeface="B Yagut" panose="00000400000000000000" pitchFamily="2" charset="-78"/>
              </a:rPr>
              <a:t>خلاصه و نتیجه گیری</a:t>
            </a:r>
            <a:endParaRPr lang="en-US" sz="4000" b="1" dirty="0">
              <a:cs typeface="B Yagut" panose="00000400000000000000" pitchFamily="2" charset="-78"/>
            </a:endParaRPr>
          </a:p>
        </p:txBody>
      </p:sp>
      <p:sp>
        <p:nvSpPr>
          <p:cNvPr id="3" name="Content Placeholder 2"/>
          <p:cNvSpPr>
            <a:spLocks noGrp="1"/>
          </p:cNvSpPr>
          <p:nvPr>
            <p:ph sz="quarter" idx="1"/>
          </p:nvPr>
        </p:nvSpPr>
        <p:spPr/>
        <p:txBody>
          <a:bodyPr>
            <a:normAutofit/>
          </a:bodyPr>
          <a:lstStyle/>
          <a:p>
            <a:pPr marL="0" lvl="0" indent="0" algn="r" rtl="1">
              <a:lnSpc>
                <a:spcPct val="150000"/>
              </a:lnSpc>
              <a:spcBef>
                <a:spcPts val="1000"/>
              </a:spcBef>
              <a:buClrTx/>
              <a:buSzTx/>
              <a:buNone/>
            </a:pPr>
            <a:endParaRPr lang="en-US" sz="2800" dirty="0" smtClean="0">
              <a:latin typeface="Calibri"/>
              <a:cs typeface="B Yagut" panose="00000400000000000000" pitchFamily="2" charset="-78"/>
            </a:endParaRPr>
          </a:p>
          <a:p>
            <a:pPr marL="0" lvl="0" indent="0" algn="r" rtl="1">
              <a:lnSpc>
                <a:spcPct val="150000"/>
              </a:lnSpc>
              <a:spcBef>
                <a:spcPts val="1000"/>
              </a:spcBef>
              <a:buClrTx/>
              <a:buSzTx/>
              <a:buNone/>
            </a:pPr>
            <a:r>
              <a:rPr lang="fa-IR" sz="2800" dirty="0" smtClean="0">
                <a:latin typeface="Calibri"/>
                <a:cs typeface="B Yagut" panose="00000400000000000000" pitchFamily="2" charset="-78"/>
              </a:rPr>
              <a:t>شناسایی </a:t>
            </a:r>
            <a:r>
              <a:rPr lang="fa-IR" sz="2800" dirty="0">
                <a:latin typeface="Calibri"/>
                <a:cs typeface="B Yagut" panose="00000400000000000000" pitchFamily="2" charset="-78"/>
              </a:rPr>
              <a:t>مادرانی که تمایل به بارداری دارند و مکمل یاری دوران پیش بارداری و بارداری و شناخت عوارض دارویی و راهکارهای آن سهم بزرگی در کاهش مشکلات و نقایص جنینی و بیماریهای مادر دارد</a:t>
            </a:r>
            <a:r>
              <a:rPr lang="fa-IR" sz="2800" dirty="0" smtClean="0">
                <a:latin typeface="Calibri"/>
                <a:cs typeface="B Yagut" panose="00000400000000000000" pitchFamily="2" charset="-78"/>
              </a:rPr>
              <a:t>.</a:t>
            </a:r>
            <a:endParaRPr lang="en-US" sz="2800" dirty="0" smtClean="0">
              <a:latin typeface="Calibri"/>
              <a:cs typeface="B Yagut" panose="00000400000000000000" pitchFamily="2" charset="-78"/>
            </a:endParaRPr>
          </a:p>
          <a:p>
            <a:pPr marL="0" lvl="0" indent="0" algn="r" rtl="1">
              <a:lnSpc>
                <a:spcPct val="150000"/>
              </a:lnSpc>
              <a:spcBef>
                <a:spcPts val="1000"/>
              </a:spcBef>
              <a:buClrTx/>
              <a:buSzTx/>
              <a:buNone/>
            </a:pPr>
            <a:r>
              <a:rPr lang="fa-IR" sz="2800" dirty="0" smtClean="0">
                <a:latin typeface="Calibri"/>
                <a:cs typeface="B Yagut" panose="00000400000000000000" pitchFamily="2" charset="-78"/>
              </a:rPr>
              <a:t>تعیین صحیح سهم غذایی مادر و غربالگری امتیاز الگوی تغذیه، با توجه به </a:t>
            </a:r>
            <a:r>
              <a:rPr lang="en-US" sz="2800" dirty="0" smtClean="0">
                <a:latin typeface="Calibri"/>
                <a:cs typeface="B Yagut" panose="00000400000000000000" pitchFamily="2" charset="-78"/>
              </a:rPr>
              <a:t>BMI</a:t>
            </a:r>
            <a:r>
              <a:rPr lang="fa-IR" sz="2800" dirty="0" smtClean="0">
                <a:latin typeface="Calibri"/>
                <a:cs typeface="B Yagut" panose="00000400000000000000" pitchFamily="2" charset="-78"/>
              </a:rPr>
              <a:t> مادر می تواند در تصمیم گیری صحیح جهت ارائه خدمت یا ارجاع مادر کمک کننده باشد.</a:t>
            </a:r>
            <a:endParaRPr lang="fa-IR" sz="2800" dirty="0">
              <a:latin typeface="Calibri"/>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54903600"/>
      </p:ext>
    </p:extLst>
  </p:cSld>
  <p:clrMapOvr>
    <a:masterClrMapping/>
  </p:clrMapOvr>
  <mc:AlternateContent xmlns:mc="http://schemas.openxmlformats.org/markup-compatibility/2006" xmlns:p14="http://schemas.microsoft.com/office/powerpoint/2010/main">
    <mc:Choice Requires="p14">
      <p:transition spd="slow" p14:dur="2000" advTm="87532"/>
    </mc:Choice>
    <mc:Fallback xmlns="">
      <p:transition spd="slow" advTm="87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000" dirty="0">
                <a:cs typeface="B Yagut" pitchFamily="2" charset="-78"/>
              </a:rPr>
              <a:t>پرسش</a:t>
            </a:r>
            <a:r>
              <a:rPr lang="fa-IR" dirty="0">
                <a:cs typeface="B Yagut" pitchFamily="2" charset="-78"/>
              </a:rPr>
              <a:t> و تمرین</a:t>
            </a:r>
            <a:endParaRPr lang="en-US" dirty="0">
              <a:cs typeface="B Yagut" pitchFamily="2" charset="-78"/>
            </a:endParaRPr>
          </a:p>
        </p:txBody>
      </p:sp>
      <p:sp>
        <p:nvSpPr>
          <p:cNvPr id="3" name="Content Placeholder 2"/>
          <p:cNvSpPr>
            <a:spLocks noGrp="1"/>
          </p:cNvSpPr>
          <p:nvPr>
            <p:ph idx="1"/>
          </p:nvPr>
        </p:nvSpPr>
        <p:spPr>
          <a:xfrm>
            <a:off x="150125" y="1600201"/>
            <a:ext cx="11889475" cy="4525963"/>
          </a:xfrm>
        </p:spPr>
        <p:txBody>
          <a:bodyPr>
            <a:noAutofit/>
          </a:bodyPr>
          <a:lstStyle/>
          <a:p>
            <a:pPr marL="457200" lvl="0" indent="-457200" algn="r" rtl="1">
              <a:lnSpc>
                <a:spcPct val="150000"/>
              </a:lnSpc>
              <a:buFont typeface="+mj-lt"/>
              <a:buAutoNum type="arabicPeriod"/>
            </a:pPr>
            <a:r>
              <a:rPr lang="fa-IR" sz="2500" dirty="0">
                <a:solidFill>
                  <a:prstClr val="black"/>
                </a:solidFill>
                <a:cs typeface="B Yagut" pitchFamily="2" charset="-78"/>
              </a:rPr>
              <a:t>بهترین زمان شروع مصرف فولیک اسید را بیان </a:t>
            </a:r>
            <a:r>
              <a:rPr lang="fa-IR" sz="2500" dirty="0" smtClean="0">
                <a:solidFill>
                  <a:prstClr val="black"/>
                </a:solidFill>
                <a:cs typeface="B Yagut" pitchFamily="2" charset="-78"/>
              </a:rPr>
              <a:t>نمایید.</a:t>
            </a:r>
            <a:endParaRPr lang="en-US" sz="2500" dirty="0" smtClean="0">
              <a:solidFill>
                <a:prstClr val="black"/>
              </a:solidFill>
              <a:cs typeface="B Yagut" pitchFamily="2" charset="-78"/>
            </a:endParaRPr>
          </a:p>
          <a:p>
            <a:pPr marL="457200" lvl="0" indent="-457200" algn="r" rtl="1">
              <a:lnSpc>
                <a:spcPct val="150000"/>
              </a:lnSpc>
              <a:buFont typeface="+mj-lt"/>
              <a:buAutoNum type="arabicPeriod"/>
            </a:pPr>
            <a:r>
              <a:rPr lang="fa-IR" sz="2500" dirty="0" smtClean="0">
                <a:solidFill>
                  <a:prstClr val="black"/>
                </a:solidFill>
                <a:cs typeface="B Yagut" pitchFamily="2" charset="-78"/>
              </a:rPr>
              <a:t>زمان </a:t>
            </a:r>
            <a:r>
              <a:rPr lang="fa-IR" sz="2500" dirty="0">
                <a:solidFill>
                  <a:prstClr val="black"/>
                </a:solidFill>
                <a:cs typeface="B Yagut" pitchFamily="2" charset="-78"/>
              </a:rPr>
              <a:t>شروع مصرف مکمل آهن و مولتی ویتامین را شرح دهید.</a:t>
            </a:r>
          </a:p>
          <a:p>
            <a:pPr marL="457200" lvl="0" indent="-457200" algn="r" rtl="1">
              <a:lnSpc>
                <a:spcPct val="150000"/>
              </a:lnSpc>
              <a:buFont typeface="+mj-lt"/>
              <a:buAutoNum type="arabicPeriod"/>
            </a:pPr>
            <a:r>
              <a:rPr lang="fa-IR" sz="2500" dirty="0">
                <a:solidFill>
                  <a:prstClr val="black"/>
                </a:solidFill>
                <a:cs typeface="B Yagut" pitchFamily="2" charset="-78"/>
              </a:rPr>
              <a:t>خانم باردار با شکایت حالت تهوع به دنبال مصرف قرص آهن مراجعه کرده است ،اقدام خود را بیان کنید</a:t>
            </a:r>
            <a:r>
              <a:rPr lang="fa-IR" sz="2500" dirty="0" smtClean="0">
                <a:solidFill>
                  <a:prstClr val="black"/>
                </a:solidFill>
                <a:cs typeface="B Yagut" pitchFamily="2" charset="-78"/>
              </a:rPr>
              <a:t>.</a:t>
            </a:r>
            <a:endParaRPr lang="en-US" sz="2500" dirty="0">
              <a:cs typeface="B Yagut" pitchFamily="2" charset="-78"/>
            </a:endParaRPr>
          </a:p>
          <a:p>
            <a:pPr marL="457200" indent="-457200" algn="r" rtl="1">
              <a:lnSpc>
                <a:spcPct val="150000"/>
              </a:lnSpc>
              <a:buFont typeface="+mj-lt"/>
              <a:buAutoNum type="arabicPeriod"/>
            </a:pPr>
            <a:r>
              <a:rPr lang="fa-IR" sz="2500" dirty="0" smtClean="0">
                <a:cs typeface="B Yagut" pitchFamily="2" charset="-78"/>
              </a:rPr>
              <a:t>در </a:t>
            </a:r>
            <a:r>
              <a:rPr lang="fa-IR" sz="2500" dirty="0">
                <a:cs typeface="B Yagut" pitchFamily="2" charset="-78"/>
              </a:rPr>
              <a:t>بررسی الگوی تغذیه مادر باردار ،عنوان می کند که روزانه 2واحد میوه ،یک واحد سبزی،3واحد شیرو لبنیات مصرف می کند،واز نمکدان گاهی در سر سفره استفاده می کند،ماهی 2بار فست فود مصرف می کند و روغن مصرفی از نوع مایع می باشد.امتیاز تغذیه را محاسبه نمایید.</a:t>
            </a:r>
          </a:p>
          <a:p>
            <a:pPr marL="457200" indent="-457200" algn="r" rtl="1">
              <a:lnSpc>
                <a:spcPct val="150000"/>
              </a:lnSpc>
              <a:buFont typeface="+mj-lt"/>
              <a:buAutoNum type="arabicPeriod"/>
            </a:pPr>
            <a:r>
              <a:rPr lang="fa-IR" sz="2500" dirty="0">
                <a:cs typeface="B Yagut" pitchFamily="2" charset="-78"/>
              </a:rPr>
              <a:t>خانم باردار 23ساله با </a:t>
            </a:r>
            <a:r>
              <a:rPr lang="en-US" sz="2500" dirty="0">
                <a:cs typeface="B Yagut" pitchFamily="2" charset="-78"/>
              </a:rPr>
              <a:t>BMI=21 </a:t>
            </a:r>
            <a:r>
              <a:rPr lang="fa-IR" sz="2500" dirty="0">
                <a:cs typeface="B Yagut" pitchFamily="2" charset="-78"/>
              </a:rPr>
              <a:t> و امتیاز الگوی تغذیه 9 مراجعه کرده است ،اقدام خود را شرح دهید.</a:t>
            </a:r>
          </a:p>
          <a:p>
            <a:pPr marL="457200" indent="-457200" algn="r" rtl="1">
              <a:lnSpc>
                <a:spcPct val="150000"/>
              </a:lnSpc>
              <a:buFont typeface="+mj-lt"/>
              <a:buAutoNum type="arabicPeriod"/>
            </a:pPr>
            <a:endParaRPr lang="en-US" sz="2500" dirty="0">
              <a:cs typeface="B Yagut" pitchFamily="2" charset="-78"/>
            </a:endParaRPr>
          </a:p>
        </p:txBody>
      </p:sp>
    </p:spTree>
    <p:extLst>
      <p:ext uri="{BB962C8B-B14F-4D97-AF65-F5344CB8AC3E}">
        <p14:creationId xmlns:p14="http://schemas.microsoft.com/office/powerpoint/2010/main" val="1681590703"/>
      </p:ext>
    </p:extLst>
  </p:cSld>
  <p:clrMapOvr>
    <a:masterClrMapping/>
  </p:clrMapOvr>
  <mc:AlternateContent xmlns:mc="http://schemas.openxmlformats.org/markup-compatibility/2006" xmlns:p14="http://schemas.microsoft.com/office/powerpoint/2010/main">
    <mc:Choice Requires="p14">
      <p:transition spd="slow" p14:dur="2000" advTm="903"/>
    </mc:Choice>
    <mc:Fallback xmlns="">
      <p:transition spd="slow" advTm="903"/>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4000" smtClean="0">
                <a:cs typeface="B Yagut" pitchFamily="2" charset="-78"/>
              </a:rPr>
              <a:t>فهرست منابع</a:t>
            </a:r>
            <a:endParaRPr lang="en-US" sz="4000" dirty="0">
              <a:cs typeface="B Yagut" pitchFamily="2" charset="-78"/>
            </a:endParaRPr>
          </a:p>
        </p:txBody>
      </p:sp>
      <p:sp>
        <p:nvSpPr>
          <p:cNvPr id="3" name="Content Placeholder 2"/>
          <p:cNvSpPr>
            <a:spLocks noGrp="1"/>
          </p:cNvSpPr>
          <p:nvPr>
            <p:ph sz="quarter" idx="1"/>
          </p:nvPr>
        </p:nvSpPr>
        <p:spPr>
          <a:xfrm>
            <a:off x="141668" y="1219200"/>
            <a:ext cx="10069132" cy="4937760"/>
          </a:xfrm>
        </p:spPr>
        <p:txBody>
          <a:bodyPr>
            <a:normAutofit/>
          </a:bodyPr>
          <a:lstStyle/>
          <a:p>
            <a:pPr algn="r" rtl="1"/>
            <a:endParaRPr lang="fa-IR" dirty="0" smtClean="0">
              <a:cs typeface="B Yagut" pitchFamily="2" charset="-78"/>
            </a:endParaRPr>
          </a:p>
          <a:p>
            <a:pPr algn="r" rtl="1"/>
            <a:endParaRPr lang="fa-IR" dirty="0">
              <a:cs typeface="B Yagut" pitchFamily="2" charset="-78"/>
            </a:endParaRPr>
          </a:p>
          <a:p>
            <a:pPr algn="r" rtl="1"/>
            <a:r>
              <a:rPr lang="fa-IR" dirty="0" smtClean="0">
                <a:cs typeface="B Yagut" pitchFamily="2" charset="-78"/>
              </a:rPr>
              <a:t>بسته آموزشی تغذیه ویژه مراقب سلامت /بهورز در برنامه تحول سلامت در حوزه بهداشت / پاییز 1398</a:t>
            </a:r>
          </a:p>
          <a:p>
            <a:pPr algn="r" rtl="1"/>
            <a:r>
              <a:rPr lang="fa-IR" dirty="0" smtClean="0">
                <a:cs typeface="B Yagut" pitchFamily="2" charset="-78"/>
              </a:rPr>
              <a:t>مجموعه مراقبتها و خدمات تغذیه ای </a:t>
            </a:r>
            <a:r>
              <a:rPr lang="fa-IR" dirty="0">
                <a:cs typeface="B Yagut" pitchFamily="2" charset="-78"/>
              </a:rPr>
              <a:t>در برنامه تحول سلامت در حوزه بهداشت ویژه </a:t>
            </a:r>
            <a:r>
              <a:rPr lang="fa-IR" dirty="0" smtClean="0">
                <a:cs typeface="B Yagut" pitchFamily="2" charset="-78"/>
              </a:rPr>
              <a:t>مراقب سلامت/کارشناس تغذیه/پزشک/بهار1396</a:t>
            </a:r>
          </a:p>
          <a:p>
            <a:pPr algn="r" rtl="1"/>
            <a:r>
              <a:rPr lang="fa-IR" dirty="0" smtClean="0">
                <a:cs typeface="B Yagut" pitchFamily="2" charset="-78"/>
              </a:rPr>
              <a:t>کتابچه سلامت مادران /مجموعه جزوات آموزش بهورزی/ </a:t>
            </a:r>
            <a:r>
              <a:rPr lang="fa-IR" dirty="0">
                <a:cs typeface="B Yagut" pitchFamily="2" charset="-78"/>
              </a:rPr>
              <a:t>زمستان1395 </a:t>
            </a:r>
            <a:endParaRPr lang="fa-IR" dirty="0" smtClean="0">
              <a:cs typeface="B Yagut" pitchFamily="2" charset="-78"/>
            </a:endParaRPr>
          </a:p>
          <a:p>
            <a:pPr algn="r" rtl="1"/>
            <a:r>
              <a:rPr lang="fa-IR" dirty="0" smtClean="0">
                <a:cs typeface="B Yagut" pitchFamily="2" charset="-78"/>
              </a:rPr>
              <a:t>راهنمای </a:t>
            </a:r>
            <a:r>
              <a:rPr lang="fa-IR" dirty="0">
                <a:cs typeface="B Yagut" pitchFamily="2" charset="-78"/>
              </a:rPr>
              <a:t>جامع تغذیه مادران باردار و شیرده/وزارت بهداشت و درمان و آموزش پزشکی/زمستان </a:t>
            </a:r>
            <a:r>
              <a:rPr lang="fa-IR" dirty="0" smtClean="0">
                <a:cs typeface="B Yagut" pitchFamily="2" charset="-78"/>
              </a:rPr>
              <a:t>1392</a:t>
            </a:r>
          </a:p>
          <a:p>
            <a:pPr algn="r" rtl="1"/>
            <a:r>
              <a:rPr lang="fa-IR" dirty="0" smtClean="0">
                <a:cs typeface="B Yagut" pitchFamily="2" charset="-78"/>
              </a:rPr>
              <a:t>آخرین دستورالعملهای ارسالی از وزارت بهداشت</a:t>
            </a:r>
            <a:endParaRPr lang="en-US" dirty="0">
              <a:cs typeface="B Yagut" pitchFamily="2" charset="-78"/>
            </a:endParaRPr>
          </a:p>
        </p:txBody>
      </p:sp>
    </p:spTree>
    <p:extLst>
      <p:ext uri="{BB962C8B-B14F-4D97-AF65-F5344CB8AC3E}">
        <p14:creationId xmlns:p14="http://schemas.microsoft.com/office/powerpoint/2010/main" val="1706434822"/>
      </p:ext>
    </p:extLst>
  </p:cSld>
  <p:clrMapOvr>
    <a:masterClrMapping/>
  </p:clrMapOvr>
  <mc:AlternateContent xmlns:mc="http://schemas.openxmlformats.org/markup-compatibility/2006" xmlns:p14="http://schemas.microsoft.com/office/powerpoint/2010/main">
    <mc:Choice Requires="p14">
      <p:transition spd="slow" p14:dur="2000" advTm="874"/>
    </mc:Choice>
    <mc:Fallback xmlns="">
      <p:transition spd="slow" advTm="874"/>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rtl="1"/>
            <a:r>
              <a:rPr lang="fa-IR" b="1" dirty="0">
                <a:cs typeface="B Yagut" pitchFamily="2" charset="-78"/>
              </a:rPr>
              <a:t>اهداف آموزشی</a:t>
            </a:r>
            <a:endParaRPr lang="ar-IQ" dirty="0"/>
          </a:p>
        </p:txBody>
      </p:sp>
      <p:sp>
        <p:nvSpPr>
          <p:cNvPr id="8" name="Content Placeholder 7"/>
          <p:cNvSpPr>
            <a:spLocks noGrp="1"/>
          </p:cNvSpPr>
          <p:nvPr>
            <p:ph idx="1"/>
          </p:nvPr>
        </p:nvSpPr>
        <p:spPr/>
        <p:txBody>
          <a:bodyPr/>
          <a:lstStyle/>
          <a:p>
            <a:pPr marL="0" indent="0" algn="r" rtl="1">
              <a:buNone/>
            </a:pPr>
            <a:r>
              <a:rPr lang="fa-IR" dirty="0">
                <a:cs typeface="B Yagut" panose="00000400000000000000" pitchFamily="2" charset="-78"/>
              </a:rPr>
              <a:t>انتظار می رود پس از مطالعه این درس </a:t>
            </a:r>
            <a:r>
              <a:rPr lang="fa-IR" dirty="0" smtClean="0">
                <a:cs typeface="B Yagut" panose="00000400000000000000" pitchFamily="2" charset="-78"/>
              </a:rPr>
              <a:t>فراگیران بتوانند:  </a:t>
            </a:r>
            <a:endParaRPr lang="fa-IR" dirty="0">
              <a:cs typeface="B Yagut" panose="00000400000000000000" pitchFamily="2" charset="-78"/>
            </a:endParaRPr>
          </a:p>
          <a:p>
            <a:pPr algn="r" rtl="1">
              <a:buFont typeface="Wingdings" pitchFamily="2" charset="2"/>
              <a:buChar char="Ø"/>
            </a:pPr>
            <a:r>
              <a:rPr lang="fa-IR" dirty="0">
                <a:cs typeface="B Yagut" panose="00000400000000000000" pitchFamily="2" charset="-78"/>
              </a:rPr>
              <a:t>اهمیت مکملهای دارویی را بیان کنند.</a:t>
            </a:r>
          </a:p>
          <a:p>
            <a:pPr algn="r" rtl="1">
              <a:buFont typeface="Wingdings" pitchFamily="2" charset="2"/>
              <a:buChar char="Ø"/>
            </a:pPr>
            <a:r>
              <a:rPr lang="fa-IR" dirty="0">
                <a:cs typeface="B Yagut" panose="00000400000000000000" pitchFamily="2" charset="-78"/>
              </a:rPr>
              <a:t>نحوه مصرف مکملهای دارویی در بارداری را شرح دهند</a:t>
            </a:r>
            <a:r>
              <a:rPr lang="fa-IR" dirty="0" smtClean="0">
                <a:cs typeface="B Yagut" panose="00000400000000000000" pitchFamily="2" charset="-78"/>
              </a:rPr>
              <a:t>.</a:t>
            </a:r>
          </a:p>
          <a:p>
            <a:pPr algn="r" rtl="1">
              <a:buFont typeface="Wingdings" pitchFamily="2" charset="2"/>
              <a:buChar char="Ø"/>
            </a:pPr>
            <a:r>
              <a:rPr lang="fa-IR" dirty="0">
                <a:cs typeface="B Yagut" panose="00000400000000000000" pitchFamily="2" charset="-78"/>
              </a:rPr>
              <a:t>معیارهای الگوی تغذیه را بیان </a:t>
            </a:r>
            <a:r>
              <a:rPr lang="fa-IR" dirty="0" smtClean="0">
                <a:cs typeface="B Yagut" panose="00000400000000000000" pitchFamily="2" charset="-78"/>
              </a:rPr>
              <a:t>کنند.</a:t>
            </a:r>
            <a:endParaRPr lang="fa-IR" dirty="0">
              <a:cs typeface="B Yagut" panose="00000400000000000000" pitchFamily="2" charset="-78"/>
            </a:endParaRPr>
          </a:p>
          <a:p>
            <a:pPr algn="r" rtl="1">
              <a:buFont typeface="Wingdings" pitchFamily="2" charset="2"/>
              <a:buChar char="Ø"/>
            </a:pPr>
            <a:r>
              <a:rPr lang="fa-IR" dirty="0">
                <a:cs typeface="B Yagut" panose="00000400000000000000" pitchFamily="2" charset="-78"/>
              </a:rPr>
              <a:t>براساس غربالگری تغذیه ای مادر باردار امتیاز تغذیه را محاسبه </a:t>
            </a:r>
            <a:r>
              <a:rPr lang="fa-IR" dirty="0" smtClean="0">
                <a:cs typeface="B Yagut" panose="00000400000000000000" pitchFamily="2" charset="-78"/>
              </a:rPr>
              <a:t>نمایند.</a:t>
            </a:r>
            <a:endParaRPr lang="en-US" dirty="0" smtClean="0">
              <a:cs typeface="B Yagut" panose="00000400000000000000" pitchFamily="2" charset="-78"/>
            </a:endParaRPr>
          </a:p>
          <a:p>
            <a:pPr algn="r" rtl="1">
              <a:buFont typeface="Wingdings" pitchFamily="2" charset="2"/>
              <a:buChar char="Ø"/>
            </a:pPr>
            <a:r>
              <a:rPr lang="fa-IR" dirty="0" smtClean="0">
                <a:cs typeface="B Yagut" panose="00000400000000000000" pitchFamily="2" charset="-78"/>
              </a:rPr>
              <a:t>غربالگری تغذیه ای مادران باردار را انجام دهند.</a:t>
            </a:r>
          </a:p>
          <a:p>
            <a:pPr algn="r" rtl="1">
              <a:buFont typeface="Wingdings" pitchFamily="2" charset="2"/>
              <a:buChar char="Ø"/>
            </a:pPr>
            <a:r>
              <a:rPr lang="fa-IR" dirty="0" smtClean="0">
                <a:cs typeface="B Yagut" panose="00000400000000000000" pitchFamily="2" charset="-78"/>
              </a:rPr>
              <a:t>بر </a:t>
            </a:r>
            <a:r>
              <a:rPr lang="fa-IR" dirty="0">
                <a:cs typeface="B Yagut" panose="00000400000000000000" pitchFamily="2" charset="-78"/>
              </a:rPr>
              <a:t>اساس غربالگری تغذیه ای </a:t>
            </a:r>
            <a:r>
              <a:rPr lang="fa-IR" dirty="0" smtClean="0">
                <a:cs typeface="B Yagut" panose="00000400000000000000" pitchFamily="2" charset="-78"/>
              </a:rPr>
              <a:t>بتوانند در مورد انجام خدمت یا ارجاع مادر تصمیم گیری نمایند.</a:t>
            </a:r>
            <a:endParaRPr lang="fa-IR" dirty="0">
              <a:cs typeface="B Yagut" panose="00000400000000000000" pitchFamily="2" charset="-78"/>
            </a:endParaRPr>
          </a:p>
          <a:p>
            <a:pPr algn="r" rtl="1">
              <a:buFont typeface="Wingdings" pitchFamily="2" charset="2"/>
              <a:buChar char="Ø"/>
            </a:pPr>
            <a:endParaRPr lang="ar-IQ"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09769699"/>
      </p:ext>
    </p:extLst>
  </p:cSld>
  <p:clrMapOvr>
    <a:masterClrMapping/>
  </p:clrMapOvr>
  <mc:AlternateContent xmlns:mc="http://schemas.openxmlformats.org/markup-compatibility/2006" xmlns:p14="http://schemas.microsoft.com/office/powerpoint/2010/main">
    <mc:Choice Requires="p14">
      <p:transition spd="slow" p14:dur="2000" advTm="39599"/>
    </mc:Choice>
    <mc:Fallback xmlns="">
      <p:transition spd="slow" advTm="39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2135560" y="692697"/>
            <a:ext cx="7772400" cy="1470025"/>
          </a:xfrm>
        </p:spPr>
        <p:txBody>
          <a:bodyPr>
            <a:normAutofit/>
          </a:bodyPr>
          <a:lstStyle/>
          <a:p>
            <a:pPr rtl="1"/>
            <a:r>
              <a:rPr lang="fa-IR" sz="3600" b="1" dirty="0">
                <a:cs typeface="B Yagut" panose="00000400000000000000" pitchFamily="2" charset="-78"/>
              </a:rPr>
              <a:t> لطفاً نظرات و پیشنهادات خود پیرامون این بسته آموزشی را به آدرس زیر ارسال کنید</a:t>
            </a:r>
            <a:endParaRPr lang="en-US" sz="3600" b="1" dirty="0">
              <a:cs typeface="B Yagut" panose="00000400000000000000" pitchFamily="2" charset="-78"/>
            </a:endParaRPr>
          </a:p>
        </p:txBody>
      </p:sp>
      <p:sp>
        <p:nvSpPr>
          <p:cNvPr id="5" name="Subtitle 4"/>
          <p:cNvSpPr>
            <a:spLocks noGrp="1"/>
          </p:cNvSpPr>
          <p:nvPr>
            <p:ph type="subTitle" idx="1"/>
          </p:nvPr>
        </p:nvSpPr>
        <p:spPr>
          <a:xfrm>
            <a:off x="2063552" y="2636912"/>
            <a:ext cx="7992888" cy="3528392"/>
          </a:xfrm>
        </p:spPr>
        <p:txBody>
          <a:bodyPr>
            <a:noAutofit/>
          </a:bodyPr>
          <a:lstStyle/>
          <a:p>
            <a:pPr rtl="1">
              <a:lnSpc>
                <a:spcPct val="170000"/>
              </a:lnSpc>
            </a:pPr>
            <a:r>
              <a:rPr lang="fa-IR" sz="2800" dirty="0">
                <a:cs typeface="B Yagut" panose="00000400000000000000" pitchFamily="2" charset="-78"/>
              </a:rPr>
              <a:t> دانشگاه علوم پزشکی و خدمات بهداشتی درمانی مشهد</a:t>
            </a:r>
          </a:p>
          <a:p>
            <a:pPr rtl="1">
              <a:lnSpc>
                <a:spcPct val="170000"/>
              </a:lnSpc>
            </a:pPr>
            <a:r>
              <a:rPr lang="fa-IR" sz="2800" dirty="0">
                <a:cs typeface="B Yagut" panose="00000400000000000000" pitchFamily="2" charset="-78"/>
              </a:rPr>
              <a:t>واحد آموزش بهورزی</a:t>
            </a:r>
          </a:p>
          <a:p>
            <a:pPr rtl="1">
              <a:lnSpc>
                <a:spcPct val="170000"/>
              </a:lnSpc>
            </a:pPr>
            <a:endParaRPr lang="fa-IR" sz="2800" dirty="0">
              <a:cs typeface="B Yagut" panose="00000400000000000000" pitchFamily="2" charset="-78"/>
            </a:endParaRPr>
          </a:p>
        </p:txBody>
      </p:sp>
    </p:spTree>
    <p:extLst>
      <p:ext uri="{BB962C8B-B14F-4D97-AF65-F5344CB8AC3E}">
        <p14:creationId xmlns:p14="http://schemas.microsoft.com/office/powerpoint/2010/main" val="1739574242"/>
      </p:ext>
    </p:extLst>
  </p:cSld>
  <p:clrMapOvr>
    <a:masterClrMapping/>
  </p:clrMapOvr>
  <mc:AlternateContent xmlns:mc="http://schemas.openxmlformats.org/markup-compatibility/2006" xmlns:p14="http://schemas.microsoft.com/office/powerpoint/2010/main">
    <mc:Choice Requires="p14">
      <p:transition spd="slow" p14:dur="2000" advTm="4803"/>
    </mc:Choice>
    <mc:Fallback xmlns="">
      <p:transition spd="slow" advTm="4803"/>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b="1" dirty="0">
                <a:cs typeface="B Yagut" pitchFamily="2" charset="-78"/>
              </a:rPr>
              <a:t>فهرست عناوین </a:t>
            </a:r>
            <a:endParaRPr lang="ar-IQ" b="1" dirty="0">
              <a:cs typeface="B Yagut" pitchFamily="2" charset="-78"/>
            </a:endParaRPr>
          </a:p>
        </p:txBody>
      </p:sp>
      <p:sp>
        <p:nvSpPr>
          <p:cNvPr id="3" name="Content Placeholder 2"/>
          <p:cNvSpPr>
            <a:spLocks noGrp="1"/>
          </p:cNvSpPr>
          <p:nvPr>
            <p:ph idx="1"/>
          </p:nvPr>
        </p:nvSpPr>
        <p:spPr/>
        <p:txBody>
          <a:bodyPr>
            <a:normAutofit/>
          </a:bodyPr>
          <a:lstStyle/>
          <a:p>
            <a:pPr algn="r" rtl="1">
              <a:lnSpc>
                <a:spcPct val="100000"/>
              </a:lnSpc>
              <a:buFont typeface="Wingdings" pitchFamily="2" charset="2"/>
              <a:buChar char="Ø"/>
            </a:pPr>
            <a:r>
              <a:rPr lang="fa-IR" b="1" dirty="0">
                <a:cs typeface="B Yagut" pitchFamily="2" charset="-78"/>
              </a:rPr>
              <a:t>مکمل‌های دارویی</a:t>
            </a:r>
            <a:r>
              <a:rPr lang="en-US" b="1" dirty="0">
                <a:cs typeface="B Yagut" pitchFamily="2" charset="-78"/>
              </a:rPr>
              <a:t> </a:t>
            </a:r>
            <a:endParaRPr lang="fa-IR" b="1" dirty="0">
              <a:cs typeface="B Yagut" pitchFamily="2" charset="-78"/>
            </a:endParaRPr>
          </a:p>
          <a:p>
            <a:pPr algn="r" rtl="1">
              <a:lnSpc>
                <a:spcPct val="100000"/>
              </a:lnSpc>
              <a:buFont typeface="Wingdings" pitchFamily="2" charset="2"/>
              <a:buChar char="Ø"/>
            </a:pPr>
            <a:r>
              <a:rPr lang="fa-IR" b="1" dirty="0" smtClean="0">
                <a:cs typeface="B Yagut" pitchFamily="2" charset="-78"/>
              </a:rPr>
              <a:t>آهن</a:t>
            </a:r>
          </a:p>
          <a:p>
            <a:pPr algn="r" rtl="1">
              <a:lnSpc>
                <a:spcPct val="100000"/>
              </a:lnSpc>
              <a:buFont typeface="Wingdings" pitchFamily="2" charset="2"/>
              <a:buChar char="Ø"/>
            </a:pPr>
            <a:r>
              <a:rPr lang="fa-IR" b="1" dirty="0" smtClean="0">
                <a:cs typeface="B Yagut" pitchFamily="2" charset="-78"/>
              </a:rPr>
              <a:t>مولتی </a:t>
            </a:r>
            <a:r>
              <a:rPr lang="fa-IR" b="1" dirty="0">
                <a:cs typeface="B Yagut" pitchFamily="2" charset="-78"/>
              </a:rPr>
              <a:t>ویتامین مینرال یا </a:t>
            </a:r>
            <a:r>
              <a:rPr lang="fa-IR" b="1" dirty="0" smtClean="0">
                <a:cs typeface="B Yagut" pitchFamily="2" charset="-78"/>
              </a:rPr>
              <a:t>ساده</a:t>
            </a:r>
            <a:endParaRPr lang="fa-IR" b="1" dirty="0">
              <a:cs typeface="B Yagut" pitchFamily="2" charset="-78"/>
            </a:endParaRPr>
          </a:p>
          <a:p>
            <a:pPr algn="r" rtl="1">
              <a:lnSpc>
                <a:spcPct val="100000"/>
              </a:lnSpc>
              <a:buFont typeface="Wingdings" pitchFamily="2" charset="2"/>
              <a:buChar char="Ø"/>
            </a:pPr>
            <a:r>
              <a:rPr lang="fa-IR" b="1" dirty="0" smtClean="0">
                <a:cs typeface="B Yagut" pitchFamily="2" charset="-78"/>
              </a:rPr>
              <a:t> ید</a:t>
            </a:r>
          </a:p>
          <a:p>
            <a:pPr algn="r" rtl="1">
              <a:lnSpc>
                <a:spcPct val="100000"/>
              </a:lnSpc>
              <a:buFont typeface="Wingdings" pitchFamily="2" charset="2"/>
              <a:buChar char="Ø"/>
            </a:pPr>
            <a:r>
              <a:rPr lang="fa-IR" b="1" dirty="0" smtClean="0">
                <a:cs typeface="B Yagut" pitchFamily="2" charset="-78"/>
              </a:rPr>
              <a:t>ویتامین </a:t>
            </a:r>
            <a:r>
              <a:rPr lang="en-US" b="1" dirty="0">
                <a:cs typeface="B Yagut" pitchFamily="2" charset="-78"/>
              </a:rPr>
              <a:t>D</a:t>
            </a:r>
            <a:r>
              <a:rPr lang="fa-IR" b="1" dirty="0">
                <a:cs typeface="B Yagut" pitchFamily="2" charset="-78"/>
              </a:rPr>
              <a:t> </a:t>
            </a:r>
            <a:endParaRPr lang="fa-IR" b="1" dirty="0" smtClean="0">
              <a:cs typeface="B Yagut" pitchFamily="2" charset="-78"/>
            </a:endParaRPr>
          </a:p>
          <a:p>
            <a:pPr algn="r" rtl="1">
              <a:lnSpc>
                <a:spcPct val="100000"/>
              </a:lnSpc>
              <a:buFont typeface="Wingdings" pitchFamily="2" charset="2"/>
              <a:buChar char="Ø"/>
            </a:pPr>
            <a:r>
              <a:rPr lang="fa-IR" b="1" dirty="0">
                <a:cs typeface="B Yagut" pitchFamily="2" charset="-78"/>
              </a:rPr>
              <a:t>کمبود ویتامین </a:t>
            </a:r>
            <a:r>
              <a:rPr lang="en-US" b="1" dirty="0">
                <a:cs typeface="B Yagut" pitchFamily="2" charset="-78"/>
              </a:rPr>
              <a:t>D</a:t>
            </a:r>
            <a:r>
              <a:rPr lang="fa-IR" b="1" dirty="0" smtClean="0">
                <a:cs typeface="B Yagut" pitchFamily="2" charset="-78"/>
              </a:rPr>
              <a:t> وهیپوپلازی </a:t>
            </a:r>
            <a:r>
              <a:rPr lang="fa-IR" b="1" dirty="0">
                <a:cs typeface="B Yagut" pitchFamily="2" charset="-78"/>
              </a:rPr>
              <a:t>مینای دندان </a:t>
            </a:r>
          </a:p>
          <a:p>
            <a:pPr algn="r" rtl="1">
              <a:lnSpc>
                <a:spcPct val="100000"/>
              </a:lnSpc>
              <a:buFont typeface="Wingdings" pitchFamily="2" charset="2"/>
              <a:buChar char="Ø"/>
            </a:pPr>
            <a:r>
              <a:rPr lang="fa-IR" b="1" dirty="0">
                <a:cs typeface="B Yagut" pitchFamily="2" charset="-78"/>
              </a:rPr>
              <a:t>نکات قابل توجه در مصرف مکملها</a:t>
            </a:r>
          </a:p>
          <a:p>
            <a:pPr algn="r" rtl="1">
              <a:lnSpc>
                <a:spcPct val="100000"/>
              </a:lnSpc>
              <a:buFont typeface="Wingdings" pitchFamily="2" charset="2"/>
              <a:buChar char="Ø"/>
            </a:pPr>
            <a:endParaRPr lang="en-US" b="1" dirty="0">
              <a:cs typeface="B Yagut" pitchFamily="2" charset="-78"/>
            </a:endParaRPr>
          </a:p>
          <a:p>
            <a:pPr algn="r" rtl="1">
              <a:buFont typeface="Wingdings" pitchFamily="2" charset="2"/>
              <a:buChar char="Ø"/>
            </a:pPr>
            <a:endParaRPr lang="ar-IQ" b="1"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02267469"/>
      </p:ext>
    </p:extLst>
  </p:cSld>
  <p:clrMapOvr>
    <a:masterClrMapping/>
  </p:clrMapOvr>
  <mc:AlternateContent xmlns:mc="http://schemas.openxmlformats.org/markup-compatibility/2006" xmlns:p14="http://schemas.microsoft.com/office/powerpoint/2010/main">
    <mc:Choice Requires="p14">
      <p:transition spd="slow" p14:dur="2000" advTm="16531"/>
    </mc:Choice>
    <mc:Fallback xmlns="">
      <p:transition spd="slow" advTm="16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b="1" dirty="0" smtClean="0">
                <a:cs typeface="B Yagut" pitchFamily="2" charset="-78"/>
              </a:rPr>
              <a:t>ادامه فهرست </a:t>
            </a:r>
            <a:r>
              <a:rPr lang="fa-IR" b="1" dirty="0">
                <a:cs typeface="B Yagut" pitchFamily="2" charset="-78"/>
              </a:rPr>
              <a:t>عناوین </a:t>
            </a:r>
            <a:endParaRPr lang="ar-IQ" b="1" dirty="0">
              <a:cs typeface="B Yagut" pitchFamily="2" charset="-78"/>
            </a:endParaRPr>
          </a:p>
        </p:txBody>
      </p:sp>
      <p:sp>
        <p:nvSpPr>
          <p:cNvPr id="3" name="Content Placeholder 2"/>
          <p:cNvSpPr>
            <a:spLocks noGrp="1"/>
          </p:cNvSpPr>
          <p:nvPr>
            <p:ph idx="1"/>
          </p:nvPr>
        </p:nvSpPr>
        <p:spPr/>
        <p:txBody>
          <a:bodyPr>
            <a:normAutofit fontScale="92500" lnSpcReduction="20000"/>
          </a:bodyPr>
          <a:lstStyle/>
          <a:p>
            <a:pPr algn="r" rtl="1">
              <a:lnSpc>
                <a:spcPct val="100000"/>
              </a:lnSpc>
              <a:buFont typeface="Wingdings" pitchFamily="2" charset="2"/>
              <a:buChar char="Ø"/>
            </a:pPr>
            <a:endParaRPr lang="fa-IR" b="1" dirty="0" smtClean="0">
              <a:cs typeface="B Yagut" pitchFamily="2" charset="-78"/>
            </a:endParaRPr>
          </a:p>
          <a:p>
            <a:pPr algn="r" rtl="1">
              <a:lnSpc>
                <a:spcPct val="100000"/>
              </a:lnSpc>
              <a:buFont typeface="Wingdings" pitchFamily="2" charset="2"/>
              <a:buChar char="Ø"/>
            </a:pPr>
            <a:r>
              <a:rPr lang="fa-IR" b="1" dirty="0" smtClean="0">
                <a:cs typeface="B Yagut" pitchFamily="2" charset="-78"/>
              </a:rPr>
              <a:t>معيار </a:t>
            </a:r>
            <a:r>
              <a:rPr lang="fa-IR" b="1" dirty="0">
                <a:cs typeface="B Yagut" pitchFamily="2" charset="-78"/>
              </a:rPr>
              <a:t>الگوي تغذیه</a:t>
            </a:r>
          </a:p>
          <a:p>
            <a:pPr algn="r" rtl="1">
              <a:lnSpc>
                <a:spcPct val="100000"/>
              </a:lnSpc>
              <a:buFont typeface="Wingdings" pitchFamily="2" charset="2"/>
              <a:buChar char="Ø"/>
            </a:pPr>
            <a:r>
              <a:rPr lang="fa-IR" b="1" dirty="0">
                <a:cs typeface="B Yagut" pitchFamily="2" charset="-78"/>
              </a:rPr>
              <a:t>نحوه محاسبه امتياز الگوي تغذیه</a:t>
            </a:r>
          </a:p>
          <a:p>
            <a:pPr algn="r" rtl="1">
              <a:lnSpc>
                <a:spcPct val="100000"/>
              </a:lnSpc>
              <a:buFont typeface="Wingdings" pitchFamily="2" charset="2"/>
              <a:buChar char="Ø"/>
            </a:pPr>
            <a:r>
              <a:rPr lang="fa-IR" b="1" dirty="0">
                <a:cs typeface="B Yagut" pitchFamily="2" charset="-78"/>
              </a:rPr>
              <a:t>غربالگري تغذیه اي مادران باردار</a:t>
            </a:r>
          </a:p>
          <a:p>
            <a:pPr algn="r" rtl="1">
              <a:lnSpc>
                <a:spcPct val="100000"/>
              </a:lnSpc>
              <a:buFont typeface="Wingdings" pitchFamily="2" charset="2"/>
              <a:buChar char="Ø"/>
            </a:pPr>
            <a:r>
              <a:rPr lang="fa-IR" b="1" dirty="0">
                <a:cs typeface="B Yagut" pitchFamily="2" charset="-78"/>
              </a:rPr>
              <a:t>معيارهاي تصميم گيري براي ارائه خدمت یا </a:t>
            </a:r>
            <a:r>
              <a:rPr lang="fa-IR" b="1" dirty="0" smtClean="0">
                <a:cs typeface="B Yagut" pitchFamily="2" charset="-78"/>
              </a:rPr>
              <a:t>ارجاع</a:t>
            </a:r>
            <a:endParaRPr lang="en-US" b="1" dirty="0" smtClean="0">
              <a:cs typeface="B Yagut" pitchFamily="2" charset="-78"/>
            </a:endParaRPr>
          </a:p>
          <a:p>
            <a:pPr algn="r" rtl="1">
              <a:lnSpc>
                <a:spcPct val="150000"/>
              </a:lnSpc>
              <a:buFont typeface="Wingdings" pitchFamily="2" charset="2"/>
              <a:buChar char="Ø"/>
            </a:pPr>
            <a:r>
              <a:rPr lang="fa-IR" b="1" dirty="0">
                <a:cs typeface="B Yagut" pitchFamily="2" charset="-78"/>
              </a:rPr>
              <a:t>خلاصه و نتیجه گیری </a:t>
            </a:r>
          </a:p>
          <a:p>
            <a:pPr algn="r" rtl="1">
              <a:lnSpc>
                <a:spcPct val="150000"/>
              </a:lnSpc>
              <a:buFont typeface="Wingdings" pitchFamily="2" charset="2"/>
              <a:buChar char="Ø"/>
            </a:pPr>
            <a:r>
              <a:rPr lang="fa-IR" b="1" dirty="0">
                <a:cs typeface="B Yagut" pitchFamily="2" charset="-78"/>
              </a:rPr>
              <a:t>پرسش و تمرین</a:t>
            </a:r>
          </a:p>
          <a:p>
            <a:pPr algn="r" rtl="1">
              <a:lnSpc>
                <a:spcPct val="150000"/>
              </a:lnSpc>
              <a:buFont typeface="Wingdings" pitchFamily="2" charset="2"/>
              <a:buChar char="Ø"/>
            </a:pPr>
            <a:r>
              <a:rPr lang="fa-IR" b="1" dirty="0">
                <a:cs typeface="B Yagut" pitchFamily="2" charset="-78"/>
              </a:rPr>
              <a:t>فهرست منابع</a:t>
            </a:r>
          </a:p>
          <a:p>
            <a:pPr algn="r" rtl="1">
              <a:lnSpc>
                <a:spcPct val="100000"/>
              </a:lnSpc>
              <a:buFont typeface="Wingdings" pitchFamily="2" charset="2"/>
              <a:buChar char="Ø"/>
            </a:pPr>
            <a:endParaRPr lang="en-US" b="1" dirty="0">
              <a:cs typeface="B Yagut" pitchFamily="2" charset="-78"/>
            </a:endParaRPr>
          </a:p>
          <a:p>
            <a:pPr algn="r" rtl="1">
              <a:buFont typeface="Wingdings" pitchFamily="2" charset="2"/>
              <a:buChar char="Ø"/>
            </a:pPr>
            <a:endParaRPr lang="ar-IQ" b="1"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69423496"/>
      </p:ext>
    </p:extLst>
  </p:cSld>
  <p:clrMapOvr>
    <a:masterClrMapping/>
  </p:clrMapOvr>
  <mc:AlternateContent xmlns:mc="http://schemas.openxmlformats.org/markup-compatibility/2006" xmlns:p14="http://schemas.microsoft.com/office/powerpoint/2010/main">
    <mc:Choice Requires="p14">
      <p:transition spd="slow" p14:dur="2000" advTm="19532"/>
    </mc:Choice>
    <mc:Fallback xmlns="">
      <p:transition spd="slow" advTm="19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4575"/>
            <a:ext cx="8229600" cy="990600"/>
          </a:xfrm>
        </p:spPr>
        <p:txBody>
          <a:bodyPr>
            <a:normAutofit fontScale="90000"/>
          </a:bodyPr>
          <a:lstStyle/>
          <a:p>
            <a:pPr algn="ctr" rtl="1"/>
            <a:r>
              <a:rPr lang="fa-IR" b="1" dirty="0">
                <a:cs typeface="B Yagut" panose="00000400000000000000" pitchFamily="2" charset="-78"/>
              </a:rPr>
              <a:t>مکمل‌های دارویی</a:t>
            </a:r>
            <a:r>
              <a:rPr lang="en-US" dirty="0"/>
              <a:t/>
            </a:r>
            <a:br>
              <a:rPr lang="en-US" dirty="0"/>
            </a:br>
            <a:endParaRPr lang="en-US" dirty="0"/>
          </a:p>
        </p:txBody>
      </p:sp>
      <p:sp>
        <p:nvSpPr>
          <p:cNvPr id="3" name="Content Placeholder 2"/>
          <p:cNvSpPr>
            <a:spLocks noGrp="1"/>
          </p:cNvSpPr>
          <p:nvPr>
            <p:ph sz="quarter" idx="1"/>
          </p:nvPr>
        </p:nvSpPr>
        <p:spPr>
          <a:xfrm>
            <a:off x="1919536" y="1888556"/>
            <a:ext cx="8229600" cy="4937760"/>
          </a:xfrm>
        </p:spPr>
        <p:txBody>
          <a:bodyPr>
            <a:normAutofit/>
          </a:bodyPr>
          <a:lstStyle/>
          <a:p>
            <a:pPr marL="0" indent="0" algn="r" rtl="1">
              <a:buNone/>
            </a:pPr>
            <a:r>
              <a:rPr lang="fa-IR" b="1" dirty="0">
                <a:solidFill>
                  <a:schemeClr val="tx2"/>
                </a:solidFill>
                <a:latin typeface="+mj-lt"/>
                <a:ea typeface="+mj-ea"/>
                <a:cs typeface="B Yagut" panose="00000400000000000000" pitchFamily="2" charset="-78"/>
              </a:rPr>
              <a:t>1- اسید فولیک</a:t>
            </a:r>
          </a:p>
          <a:p>
            <a:pPr marL="0" indent="0" algn="r" rtl="1">
              <a:buNone/>
            </a:pPr>
            <a:r>
              <a:rPr lang="fa-IR" b="1" dirty="0">
                <a:solidFill>
                  <a:schemeClr val="tx2"/>
                </a:solidFill>
                <a:latin typeface="+mj-lt"/>
                <a:ea typeface="+mj-ea"/>
                <a:cs typeface="B Yagut" panose="00000400000000000000" pitchFamily="2" charset="-78"/>
              </a:rPr>
              <a:t>2-آهن</a:t>
            </a:r>
          </a:p>
          <a:p>
            <a:pPr marL="0" indent="0" algn="r" rtl="1">
              <a:buNone/>
            </a:pPr>
            <a:r>
              <a:rPr lang="fa-IR" b="1" dirty="0">
                <a:solidFill>
                  <a:schemeClr val="tx2"/>
                </a:solidFill>
                <a:latin typeface="+mj-lt"/>
                <a:ea typeface="+mj-ea"/>
                <a:cs typeface="B Yagut" panose="00000400000000000000" pitchFamily="2" charset="-78"/>
              </a:rPr>
              <a:t>3-مولتی ویتامین مینرال</a:t>
            </a:r>
          </a:p>
          <a:p>
            <a:pPr marL="0" indent="0" algn="r" rtl="1">
              <a:buNone/>
            </a:pPr>
            <a:r>
              <a:rPr lang="fa-IR" b="1" dirty="0">
                <a:solidFill>
                  <a:schemeClr val="tx2"/>
                </a:solidFill>
                <a:latin typeface="+mj-lt"/>
                <a:ea typeface="+mj-ea"/>
                <a:cs typeface="B Yagut" panose="00000400000000000000" pitchFamily="2" charset="-78"/>
              </a:rPr>
              <a:t>4- ید </a:t>
            </a:r>
          </a:p>
          <a:p>
            <a:pPr marL="0" indent="0" algn="r" rtl="1">
              <a:buNone/>
            </a:pPr>
            <a:r>
              <a:rPr lang="fa-IR" b="1" dirty="0">
                <a:solidFill>
                  <a:schemeClr val="tx2"/>
                </a:solidFill>
                <a:latin typeface="+mj-lt"/>
                <a:ea typeface="+mj-ea"/>
                <a:cs typeface="B Yagut" panose="00000400000000000000" pitchFamily="2" charset="-78"/>
              </a:rPr>
              <a:t>5- ویتامین </a:t>
            </a:r>
            <a:r>
              <a:rPr lang="en-US" b="1" dirty="0">
                <a:solidFill>
                  <a:schemeClr val="tx2"/>
                </a:solidFill>
                <a:latin typeface="+mj-lt"/>
                <a:ea typeface="+mj-ea"/>
                <a:cs typeface="B Yagut" panose="00000400000000000000" pitchFamily="2" charset="-78"/>
              </a:rPr>
              <a:t>D</a:t>
            </a:r>
            <a:endParaRPr lang="fa-IR" b="1" dirty="0">
              <a:solidFill>
                <a:schemeClr val="tx2"/>
              </a:solidFill>
              <a:latin typeface="+mj-lt"/>
              <a:ea typeface="+mj-ea"/>
              <a:cs typeface="B Yagut" panose="00000400000000000000" pitchFamily="2" charset="-78"/>
            </a:endParaRPr>
          </a:p>
          <a:p>
            <a:pPr marL="0" indent="0" algn="r" rtl="1">
              <a:buNone/>
            </a:pPr>
            <a:endParaRPr lang="en-US" sz="36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536" y="2864036"/>
            <a:ext cx="2628764" cy="2569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64716750"/>
      </p:ext>
    </p:extLst>
  </p:cSld>
  <p:clrMapOvr>
    <a:masterClrMapping/>
  </p:clrMapOvr>
  <mc:AlternateContent xmlns:mc="http://schemas.openxmlformats.org/markup-compatibility/2006" xmlns:p14="http://schemas.microsoft.com/office/powerpoint/2010/main">
    <mc:Choice Requires="p14">
      <p:transition spd="slow" p14:dur="2000" advTm="12043"/>
    </mc:Choice>
    <mc:Fallback xmlns="">
      <p:transition spd="slow" advTm="12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000" b="1" dirty="0">
                <a:cs typeface="B Yagut" panose="00000400000000000000" pitchFamily="2" charset="-78"/>
              </a:rPr>
              <a:t>آهن</a:t>
            </a:r>
            <a:endParaRPr lang="en-US" sz="4000" dirty="0">
              <a:cs typeface="B Yagut" panose="00000400000000000000" pitchFamily="2" charset="-78"/>
            </a:endParaRPr>
          </a:p>
        </p:txBody>
      </p:sp>
      <p:sp>
        <p:nvSpPr>
          <p:cNvPr id="3" name="Content Placeholder 2"/>
          <p:cNvSpPr>
            <a:spLocks noGrp="1"/>
          </p:cNvSpPr>
          <p:nvPr>
            <p:ph sz="quarter" idx="1"/>
          </p:nvPr>
        </p:nvSpPr>
        <p:spPr/>
        <p:txBody>
          <a:bodyPr>
            <a:normAutofit/>
          </a:bodyPr>
          <a:lstStyle/>
          <a:p>
            <a:pPr marL="0" indent="0" algn="r" rtl="1">
              <a:buNone/>
            </a:pPr>
            <a:r>
              <a:rPr lang="fa-IR" dirty="0">
                <a:cs typeface="B Yagut" panose="00000400000000000000" pitchFamily="2" charset="-78"/>
              </a:rPr>
              <a:t>ماده‌ای است که کمبود آن در بارداری می‌تواند منجر </a:t>
            </a:r>
            <a:r>
              <a:rPr lang="fa-IR" dirty="0" smtClean="0">
                <a:cs typeface="B Yagut" panose="00000400000000000000" pitchFamily="2" charset="-78"/>
              </a:rPr>
              <a:t>به:</a:t>
            </a:r>
          </a:p>
          <a:p>
            <a:pPr algn="r" rtl="1">
              <a:buFont typeface="Wingdings" pitchFamily="2" charset="2"/>
              <a:buChar char="Ø"/>
            </a:pPr>
            <a:r>
              <a:rPr lang="fa-IR" dirty="0" smtClean="0">
                <a:cs typeface="B Yagut" panose="00000400000000000000" pitchFamily="2" charset="-78"/>
              </a:rPr>
              <a:t> </a:t>
            </a:r>
            <a:r>
              <a:rPr lang="fa-IR" dirty="0">
                <a:cs typeface="B Yagut" panose="00000400000000000000" pitchFamily="2" charset="-78"/>
              </a:rPr>
              <a:t>کم‌خونی مزمن در </a:t>
            </a:r>
            <a:r>
              <a:rPr lang="fa-IR" dirty="0" smtClean="0">
                <a:cs typeface="B Yagut" panose="00000400000000000000" pitchFamily="2" charset="-78"/>
              </a:rPr>
              <a:t>مادر</a:t>
            </a:r>
          </a:p>
          <a:p>
            <a:pPr algn="r" rtl="1">
              <a:buFont typeface="Wingdings" pitchFamily="2" charset="2"/>
              <a:buChar char="Ø"/>
            </a:pPr>
            <a:r>
              <a:rPr lang="fa-IR" dirty="0" smtClean="0">
                <a:cs typeface="B Yagut" panose="00000400000000000000" pitchFamily="2" charset="-78"/>
              </a:rPr>
              <a:t> </a:t>
            </a:r>
            <a:r>
              <a:rPr lang="fa-IR" dirty="0">
                <a:cs typeface="B Yagut" panose="00000400000000000000" pitchFamily="2" charset="-78"/>
              </a:rPr>
              <a:t>محدودیت </a:t>
            </a:r>
            <a:r>
              <a:rPr lang="fa-IR" dirty="0" smtClean="0">
                <a:cs typeface="B Yagut" panose="00000400000000000000" pitchFamily="2" charset="-78"/>
              </a:rPr>
              <a:t>رشدجنین</a:t>
            </a:r>
          </a:p>
          <a:p>
            <a:pPr algn="r" rtl="1">
              <a:buFont typeface="Wingdings" pitchFamily="2" charset="2"/>
              <a:buChar char="Ø"/>
            </a:pPr>
            <a:r>
              <a:rPr lang="fa-IR" dirty="0" smtClean="0">
                <a:cs typeface="B Yagut" panose="00000400000000000000" pitchFamily="2" charset="-78"/>
              </a:rPr>
              <a:t> </a:t>
            </a:r>
            <a:r>
              <a:rPr lang="fa-IR" dirty="0">
                <a:cs typeface="B Yagut" panose="00000400000000000000" pitchFamily="2" charset="-78"/>
              </a:rPr>
              <a:t>زایمان </a:t>
            </a:r>
            <a:r>
              <a:rPr lang="fa-IR" dirty="0" smtClean="0">
                <a:cs typeface="B Yagut" panose="00000400000000000000" pitchFamily="2" charset="-78"/>
              </a:rPr>
              <a:t>زودرس</a:t>
            </a:r>
          </a:p>
          <a:p>
            <a:pPr algn="r" rtl="1">
              <a:buFont typeface="Wingdings" pitchFamily="2" charset="2"/>
              <a:buChar char="Ø"/>
            </a:pPr>
            <a:r>
              <a:rPr lang="fa-IR" dirty="0" smtClean="0">
                <a:cs typeface="B Yagut" panose="00000400000000000000" pitchFamily="2" charset="-78"/>
              </a:rPr>
              <a:t> </a:t>
            </a:r>
            <a:r>
              <a:rPr lang="fa-IR" dirty="0">
                <a:cs typeface="B Yagut" panose="00000400000000000000" pitchFamily="2" charset="-78"/>
              </a:rPr>
              <a:t>کم‌وزنی </a:t>
            </a:r>
            <a:endParaRPr lang="fa-IR" dirty="0" smtClean="0">
              <a:cs typeface="B Yagut" panose="00000400000000000000" pitchFamily="2" charset="-78"/>
            </a:endParaRPr>
          </a:p>
          <a:p>
            <a:pPr algn="r" rtl="1">
              <a:buFont typeface="Wingdings" pitchFamily="2" charset="2"/>
              <a:buChar char="Ø"/>
            </a:pPr>
            <a:r>
              <a:rPr lang="fa-IR" dirty="0" smtClean="0">
                <a:cs typeface="B Yagut" panose="00000400000000000000" pitchFamily="2" charset="-78"/>
              </a:rPr>
              <a:t> </a:t>
            </a:r>
            <a:r>
              <a:rPr lang="fa-IR" dirty="0">
                <a:cs typeface="B Yagut" panose="00000400000000000000" pitchFamily="2" charset="-78"/>
              </a:rPr>
              <a:t>نارسی </a:t>
            </a:r>
            <a:r>
              <a:rPr lang="fa-IR" dirty="0" smtClean="0">
                <a:cs typeface="B Yagut" panose="00000400000000000000" pitchFamily="2" charset="-78"/>
              </a:rPr>
              <a:t>جنین</a:t>
            </a:r>
            <a:endParaRPr lang="en-US" dirty="0" smtClean="0">
              <a:cs typeface="B Yagut" panose="00000400000000000000" pitchFamily="2" charset="-78"/>
            </a:endParaRPr>
          </a:p>
          <a:p>
            <a:pPr algn="r" rtl="1">
              <a:buFont typeface="Wingdings" pitchFamily="2" charset="2"/>
              <a:buChar char="Ø"/>
            </a:pPr>
            <a:r>
              <a:rPr lang="fa-IR" dirty="0" smtClean="0">
                <a:cs typeface="B Yagut" panose="00000400000000000000" pitchFamily="2" charset="-78"/>
              </a:rPr>
              <a:t>زنان در </a:t>
            </a:r>
            <a:r>
              <a:rPr lang="fa-IR" dirty="0">
                <a:cs typeface="B Yagut" panose="00000400000000000000" pitchFamily="2" charset="-78"/>
              </a:rPr>
              <a:t>دوران حاملگی </a:t>
            </a:r>
            <a:r>
              <a:rPr lang="fa-IR" dirty="0" smtClean="0">
                <a:cs typeface="B Yagut" panose="00000400000000000000" pitchFamily="2" charset="-78"/>
              </a:rPr>
              <a:t>بیشتر </a:t>
            </a:r>
            <a:r>
              <a:rPr lang="fa-IR" dirty="0">
                <a:cs typeface="B Yagut" panose="00000400000000000000" pitchFamily="2" charset="-78"/>
              </a:rPr>
              <a:t>در معرض خطر کم‌خونی ناشی از کمبود آهن هستند </a:t>
            </a:r>
            <a:r>
              <a:rPr lang="fa-IR" dirty="0" smtClean="0">
                <a:cs typeface="B Yagut" panose="00000400000000000000" pitchFamily="2" charset="-78"/>
              </a:rPr>
              <a:t>و </a:t>
            </a:r>
            <a:r>
              <a:rPr lang="fa-IR" dirty="0">
                <a:cs typeface="B Yagut" panose="00000400000000000000" pitchFamily="2" charset="-78"/>
              </a:rPr>
              <a:t>این نیاز در سه ماهه دوم و سوم بارداری افزایش </a:t>
            </a:r>
            <a:r>
              <a:rPr lang="fa-IR" dirty="0" smtClean="0">
                <a:cs typeface="B Yagut" panose="00000400000000000000" pitchFamily="2" charset="-78"/>
              </a:rPr>
              <a:t>می‌یابد</a:t>
            </a:r>
            <a:endParaRPr lang="en-US"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03301705"/>
      </p:ext>
    </p:extLst>
  </p:cSld>
  <p:clrMapOvr>
    <a:masterClrMapping/>
  </p:clrMapOvr>
  <mc:AlternateContent xmlns:mc="http://schemas.openxmlformats.org/markup-compatibility/2006" xmlns:p14="http://schemas.microsoft.com/office/powerpoint/2010/main">
    <mc:Choice Requires="p14">
      <p:transition spd="slow" p14:dur="2000" advTm="81618"/>
    </mc:Choice>
    <mc:Fallback xmlns="">
      <p:transition spd="slow" advTm="81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828328"/>
          </a:xfrm>
        </p:spPr>
        <p:txBody>
          <a:bodyPr>
            <a:normAutofit/>
          </a:bodyPr>
          <a:lstStyle/>
          <a:p>
            <a:pPr algn="ctr"/>
            <a:r>
              <a:rPr lang="fa-IR" sz="4000" b="1" dirty="0" smtClean="0">
                <a:latin typeface="+mn-lt"/>
                <a:ea typeface="+mn-ea"/>
                <a:cs typeface="B Yagut" panose="00000400000000000000" pitchFamily="2" charset="-78"/>
              </a:rPr>
              <a:t>ادامه آهن</a:t>
            </a:r>
            <a:endParaRPr lang="en-US" sz="4000" b="1" dirty="0">
              <a:latin typeface="+mn-lt"/>
              <a:ea typeface="+mn-ea"/>
              <a:cs typeface="B Yagut" panose="00000400000000000000" pitchFamily="2" charset="-78"/>
            </a:endParaRPr>
          </a:p>
        </p:txBody>
      </p:sp>
      <p:sp>
        <p:nvSpPr>
          <p:cNvPr id="3" name="Content Placeholder 2"/>
          <p:cNvSpPr>
            <a:spLocks noGrp="1"/>
          </p:cNvSpPr>
          <p:nvPr>
            <p:ph sz="quarter" idx="1"/>
          </p:nvPr>
        </p:nvSpPr>
        <p:spPr>
          <a:xfrm>
            <a:off x="1538707" y="1609858"/>
            <a:ext cx="8856984" cy="4915485"/>
          </a:xfrm>
        </p:spPr>
        <p:txBody>
          <a:bodyPr>
            <a:noAutofit/>
          </a:bodyPr>
          <a:lstStyle/>
          <a:p>
            <a:pPr marL="0" indent="0" algn="r" rtl="1">
              <a:lnSpc>
                <a:spcPct val="150000"/>
              </a:lnSpc>
              <a:buNone/>
            </a:pPr>
            <a:r>
              <a:rPr lang="fa-IR" dirty="0" smtClean="0">
                <a:cs typeface="B Yagut" panose="00000400000000000000" pitchFamily="2" charset="-78"/>
              </a:rPr>
              <a:t>خانم‌های </a:t>
            </a:r>
            <a:r>
              <a:rPr lang="fa-IR" dirty="0">
                <a:cs typeface="B Yagut" panose="00000400000000000000" pitchFamily="2" charset="-78"/>
              </a:rPr>
              <a:t>باردار باید از شروع هفته 16 بارداری تا 3 ماه پس از زایمان، روزانه یک عدد قرص آهن مصرف کنند</a:t>
            </a:r>
            <a:r>
              <a:rPr lang="fa-IR" dirty="0" smtClean="0">
                <a:cs typeface="B Yagut" panose="00000400000000000000" pitchFamily="2" charset="-78"/>
              </a:rPr>
              <a:t>.</a:t>
            </a:r>
            <a:endParaRPr lang="en-US" dirty="0" smtClean="0">
              <a:cs typeface="B Yagut" panose="00000400000000000000" pitchFamily="2" charset="-78"/>
            </a:endParaRPr>
          </a:p>
          <a:p>
            <a:pPr marL="0" indent="0" algn="r" rtl="1">
              <a:lnSpc>
                <a:spcPct val="150000"/>
              </a:lnSpc>
              <a:buNone/>
            </a:pPr>
            <a:r>
              <a:rPr lang="fa-IR" dirty="0" smtClean="0">
                <a:cs typeface="B Yagut" panose="00000400000000000000" pitchFamily="2" charset="-78"/>
              </a:rPr>
              <a:t> </a:t>
            </a:r>
            <a:r>
              <a:rPr lang="fa-IR" dirty="0">
                <a:cs typeface="B Yagut" panose="00000400000000000000" pitchFamily="2" charset="-78"/>
              </a:rPr>
              <a:t>مصرف منابع غنی از آهن نیز در دوران بارداری و شیردهی بسیار ضروری است. </a:t>
            </a:r>
            <a:endParaRPr lang="en-US" dirty="0" smtClean="0">
              <a:cs typeface="B Yagut" panose="00000400000000000000" pitchFamily="2" charset="-78"/>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561" y="4329114"/>
            <a:ext cx="25431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57505612"/>
      </p:ext>
    </p:extLst>
  </p:cSld>
  <p:clrMapOvr>
    <a:masterClrMapping/>
  </p:clrMapOvr>
  <mc:AlternateContent xmlns:mc="http://schemas.openxmlformats.org/markup-compatibility/2006" xmlns:p14="http://schemas.microsoft.com/office/powerpoint/2010/main">
    <mc:Choice Requires="p14">
      <p:transition spd="slow" p14:dur="2000" advTm="47024"/>
    </mc:Choice>
    <mc:Fallback xmlns="">
      <p:transition spd="slow" advTm="47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000" b="1" dirty="0">
                <a:cs typeface="B Yagut" panose="00000400000000000000" pitchFamily="2" charset="-78"/>
              </a:rPr>
              <a:t>مولتی ویتامین مینرال یا ساده</a:t>
            </a:r>
            <a:endParaRPr lang="en-US" sz="4000" dirty="0">
              <a:cs typeface="B Yagut" panose="00000400000000000000" pitchFamily="2" charset="-78"/>
            </a:endParaRPr>
          </a:p>
        </p:txBody>
      </p:sp>
      <p:sp>
        <p:nvSpPr>
          <p:cNvPr id="3" name="Content Placeholder 2"/>
          <p:cNvSpPr>
            <a:spLocks noGrp="1"/>
          </p:cNvSpPr>
          <p:nvPr>
            <p:ph sz="quarter" idx="1"/>
          </p:nvPr>
        </p:nvSpPr>
        <p:spPr/>
        <p:txBody>
          <a:bodyPr/>
          <a:lstStyle/>
          <a:p>
            <a:pPr marL="0" indent="0" algn="r" rtl="1">
              <a:buNone/>
            </a:pPr>
            <a:endParaRPr lang="fa-IR" dirty="0" smtClean="0">
              <a:cs typeface="2  Yagut" panose="00000400000000000000" pitchFamily="2" charset="-78"/>
            </a:endParaRPr>
          </a:p>
          <a:p>
            <a:pPr marL="0" indent="0" algn="r" rtl="1">
              <a:buNone/>
            </a:pPr>
            <a:r>
              <a:rPr lang="fa-IR" dirty="0" smtClean="0">
                <a:cs typeface="B Yagut" panose="00000400000000000000" pitchFamily="2" charset="-78"/>
              </a:rPr>
              <a:t>یکی </a:t>
            </a:r>
            <a:r>
              <a:rPr lang="fa-IR" dirty="0">
                <a:cs typeface="B Yagut" panose="00000400000000000000" pitchFamily="2" charset="-78"/>
              </a:rPr>
              <a:t>دیگر از مکمل‌های غذائی است و توصیه می‌شود از شروع هفته 16 بارداری تا 3 ماه پس از زایمان، </a:t>
            </a:r>
            <a:r>
              <a:rPr lang="fa-IR" dirty="0" smtClean="0">
                <a:cs typeface="B Yagut" panose="00000400000000000000" pitchFamily="2" charset="-78"/>
              </a:rPr>
              <a:t>روزانه </a:t>
            </a:r>
            <a:r>
              <a:rPr lang="fa-IR" dirty="0">
                <a:cs typeface="B Yagut" panose="00000400000000000000" pitchFamily="2" charset="-78"/>
              </a:rPr>
              <a:t>یک عدد مصرف شود</a:t>
            </a:r>
            <a:r>
              <a:rPr lang="fa-IR" dirty="0" smtClean="0">
                <a:cs typeface="B Yagut" panose="00000400000000000000" pitchFamily="2" charset="-78"/>
              </a:rPr>
              <a:t>.</a:t>
            </a:r>
            <a:endParaRPr lang="en-US" dirty="0" smtClean="0">
              <a:cs typeface="B Yagut" panose="00000400000000000000" pitchFamily="2" charset="-78"/>
            </a:endParaRPr>
          </a:p>
          <a:p>
            <a:pPr marL="0" indent="0" algn="r" rtl="1">
              <a:buNone/>
            </a:pPr>
            <a:r>
              <a:rPr lang="fa-IR" dirty="0" smtClean="0">
                <a:cs typeface="B Yagut" panose="00000400000000000000" pitchFamily="2" charset="-78"/>
              </a:rPr>
              <a:t>زمان مصرف مولتی ویتامین بهتر است در وعده ناهار پس از صرف غذا باشد.</a:t>
            </a:r>
            <a:endParaRPr lang="en-US" dirty="0" smtClean="0">
              <a:cs typeface="B Yagut" panose="00000400000000000000" pitchFamily="2" charset="-78"/>
            </a:endParaRPr>
          </a:p>
          <a:p>
            <a:pPr marL="0" indent="0" algn="r" rtl="1">
              <a:buNone/>
            </a:pPr>
            <a:endParaRPr 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640" y="3889252"/>
            <a:ext cx="252028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28888778"/>
      </p:ext>
    </p:extLst>
  </p:cSld>
  <p:clrMapOvr>
    <a:masterClrMapping/>
  </p:clrMapOvr>
  <mc:AlternateContent xmlns:mc="http://schemas.openxmlformats.org/markup-compatibility/2006" xmlns:p14="http://schemas.microsoft.com/office/powerpoint/2010/main">
    <mc:Choice Requires="p14">
      <p:transition spd="slow" p14:dur="2000" advTm="116155"/>
    </mc:Choice>
    <mc:Fallback xmlns="">
      <p:transition spd="slow" advTm="116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مشهد</_x062f__x0627__x0646__x0634__x06af__x0627__x0647_>
    <_x0646__x0648__x0639__x0020__x062d__x06cc__x0637__x0647_ xmlns="12fdc5dc-769e-4543-b10d-fbea3dac4417">مراقبت‌هاي ادغام يافته سلامت مادران</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5NN7CDR5NKU2-831-1212</_dlc_DocId>
    <_dlc_DocIdUrl xmlns="1047730d-92e1-4018-9084-d932fd3a7f58">
      <Url>http://www.health.gov.ir/hnd/_layouts/DocIdRedir.aspx?ID=5NN7CDR5NKU2-831-1212</Url>
      <Description>5NN7CDR5NKU2-831-1212</Description>
    </_dlc_DocIdUrl>
  </documentManagement>
</p:properties>
</file>

<file path=customXml/itemProps1.xml><?xml version="1.0" encoding="utf-8"?>
<ds:datastoreItem xmlns:ds="http://schemas.openxmlformats.org/officeDocument/2006/customXml" ds:itemID="{C7734835-6466-4EF9-BB6F-1584AD88761D}">
  <ds:schemaRefs>
    <ds:schemaRef ds:uri="http://schemas.microsoft.com/sharepoint/v3/contenttype/forms"/>
  </ds:schemaRefs>
</ds:datastoreItem>
</file>

<file path=customXml/itemProps2.xml><?xml version="1.0" encoding="utf-8"?>
<ds:datastoreItem xmlns:ds="http://schemas.openxmlformats.org/officeDocument/2006/customXml" ds:itemID="{C91B29B1-5E81-4843-8EF1-0C138D037703}">
  <ds:schemaRefs>
    <ds:schemaRef ds:uri="http://schemas.microsoft.com/sharepoint/events"/>
  </ds:schemaRefs>
</ds:datastoreItem>
</file>

<file path=customXml/itemProps3.xml><?xml version="1.0" encoding="utf-8"?>
<ds:datastoreItem xmlns:ds="http://schemas.openxmlformats.org/officeDocument/2006/customXml" ds:itemID="{6717B28E-ECC7-4AAF-A26E-C212ADDEA2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724D8D74-14AE-419E-837A-4D9929D52F72}">
  <ds:schemaRefs>
    <ds:schemaRef ds:uri="http://purl.org/dc/elements/1.1/"/>
    <ds:schemaRef ds:uri="http://purl.org/dc/dcmitype/"/>
    <ds:schemaRef ds:uri="1047730d-92e1-4018-9084-d932fd3a7f58"/>
    <ds:schemaRef ds:uri="http://schemas.openxmlformats.org/package/2006/metadata/core-properties"/>
    <ds:schemaRef ds:uri="http://purl.org/dc/terms/"/>
    <ds:schemaRef ds:uri="12fdc5dc-769e-4543-b10d-fbea3dac4417"/>
    <ds:schemaRef ds:uri="http://schemas.microsoft.com/office/2006/metadata/properties"/>
    <ds:schemaRef ds:uri="http://schemas.microsoft.com/office/2006/documentManagement/typ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420</TotalTime>
  <Words>1611</Words>
  <Application>Microsoft Office PowerPoint</Application>
  <PresentationFormat>Widescreen</PresentationFormat>
  <Paragraphs>180</Paragraphs>
  <Slides>30</Slides>
  <Notes>0</Notes>
  <HiddenSlides>0</HiddenSlides>
  <MMClips>26</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30</vt:i4>
      </vt:variant>
    </vt:vector>
  </HeadingPairs>
  <TitlesOfParts>
    <vt:vector size="49" baseType="lpstr">
      <vt:lpstr>BNazanin</vt:lpstr>
      <vt:lpstr>YagutB</vt:lpstr>
      <vt:lpstr>Wingdings</vt:lpstr>
      <vt:lpstr>Bookman Old Style</vt:lpstr>
      <vt:lpstr>Calibri Light</vt:lpstr>
      <vt:lpstr>BNazaninBold</vt:lpstr>
      <vt:lpstr>B Yagut</vt:lpstr>
      <vt:lpstr>Gill Sans MT</vt:lpstr>
      <vt:lpstr>Calibri</vt:lpstr>
      <vt:lpstr>2  Yagut</vt:lpstr>
      <vt:lpstr>Arial</vt:lpstr>
      <vt:lpstr>Times New Roman</vt:lpstr>
      <vt:lpstr>Wingdings 3</vt:lpstr>
      <vt:lpstr>Office Theme</vt:lpstr>
      <vt:lpstr>Origin</vt:lpstr>
      <vt:lpstr>1_Office Theme</vt:lpstr>
      <vt:lpstr>1_Origin</vt:lpstr>
      <vt:lpstr>2_Office Theme</vt:lpstr>
      <vt:lpstr>3_Office Theme</vt:lpstr>
      <vt:lpstr>تغذیه صحیح در دوران بارداری،زایمان و دوران شیردهی، آشنایی با شاخص های لازم برای ارزیابی وضعیت تغذیه ای مادران</vt:lpstr>
      <vt:lpstr> مشخصات سند</vt:lpstr>
      <vt:lpstr>اهداف آموزشی</vt:lpstr>
      <vt:lpstr>فهرست عناوین </vt:lpstr>
      <vt:lpstr>ادامه فهرست عناوین </vt:lpstr>
      <vt:lpstr>مکمل‌های دارویی </vt:lpstr>
      <vt:lpstr>آهن</vt:lpstr>
      <vt:lpstr>ادامه آهن</vt:lpstr>
      <vt:lpstr>مولتی ویتامین مینرال یا ساده</vt:lpstr>
      <vt:lpstr>ید</vt:lpstr>
      <vt:lpstr>نکات قابل توجه در مصرف مکملها </vt:lpstr>
      <vt:lpstr>ادامه نکات قابل توجه در مصرف مکملها </vt:lpstr>
      <vt:lpstr>ویتامین D</vt:lpstr>
      <vt:lpstr>کمبود ویتامینD وهیپوپلازی مینای دندان</vt:lpstr>
      <vt:lpstr>نکات قابل توجه در مصرف مکملها </vt:lpstr>
      <vt:lpstr>معيار الگوي تغذیه</vt:lpstr>
      <vt:lpstr>ادامه معيار الگوي تغذیه</vt:lpstr>
      <vt:lpstr>نحوه محاسبه امتياز الگوي تغذیه </vt:lpstr>
      <vt:lpstr>غربالگري تغذیه اي مادران باردار</vt:lpstr>
      <vt:lpstr>ادامه غربالگري تغذیه اي مادران باردار</vt:lpstr>
      <vt:lpstr>ادامه غربالگري تغذیه اي مادران باردار</vt:lpstr>
      <vt:lpstr>ادامه غربالگري تغذیه اي مادران باردار</vt:lpstr>
      <vt:lpstr>ادامه غربالگري تغذیه اي مادران باردار</vt:lpstr>
      <vt:lpstr>ادامه غربالگري تغذیه اي مادران باردار</vt:lpstr>
      <vt:lpstr>معيارهاي تصميم گيري براي خدمت یا ارجاع  </vt:lpstr>
      <vt:lpstr>ادامه معيارهاي تصميم گيري براي خدمت یا ارجاع  </vt:lpstr>
      <vt:lpstr>خلاصه و نتیجه گیری</vt:lpstr>
      <vt:lpstr>پرسش و تمرین</vt:lpstr>
      <vt:lpstr>فهرست منابع</vt:lpstr>
      <vt:lpstr> لطفاً نظرات و پیشنهادات خود پیرامون این بسته آموزشی را به آدرس زیر ارسال کنید</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tomcat</dc:creator>
  <cp:lastModifiedBy>Sima Jalali</cp:lastModifiedBy>
  <cp:revision>60</cp:revision>
  <dcterms:created xsi:type="dcterms:W3CDTF">2020-05-07T07:01:47Z</dcterms:created>
  <dcterms:modified xsi:type="dcterms:W3CDTF">2020-12-06T08:54:21Z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aca2c346-d213-4d43-8287-92852a30d16d</vt:lpwstr>
  </property>
</Properties>
</file>